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2" r:id="rId1"/>
  </p:sldMasterIdLst>
  <p:notesMasterIdLst>
    <p:notesMasterId r:id="rId24"/>
  </p:notesMasterIdLst>
  <p:handoutMasterIdLst>
    <p:handoutMasterId r:id="rId25"/>
  </p:handoutMasterIdLst>
  <p:sldIdLst>
    <p:sldId id="402" r:id="rId2"/>
    <p:sldId id="493" r:id="rId3"/>
    <p:sldId id="471" r:id="rId4"/>
    <p:sldId id="513" r:id="rId5"/>
    <p:sldId id="514" r:id="rId6"/>
    <p:sldId id="515" r:id="rId7"/>
    <p:sldId id="500" r:id="rId8"/>
    <p:sldId id="520" r:id="rId9"/>
    <p:sldId id="521" r:id="rId10"/>
    <p:sldId id="516" r:id="rId11"/>
    <p:sldId id="517" r:id="rId12"/>
    <p:sldId id="502" r:id="rId13"/>
    <p:sldId id="503" r:id="rId14"/>
    <p:sldId id="504" r:id="rId15"/>
    <p:sldId id="411" r:id="rId16"/>
    <p:sldId id="505" r:id="rId17"/>
    <p:sldId id="446" r:id="rId18"/>
    <p:sldId id="518" r:id="rId19"/>
    <p:sldId id="506" r:id="rId20"/>
    <p:sldId id="511" r:id="rId21"/>
    <p:sldId id="519" r:id="rId22"/>
    <p:sldId id="522"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 userDrawn="1">
          <p15:clr>
            <a:srgbClr val="A4A3A4"/>
          </p15:clr>
        </p15:guide>
        <p15:guide id="2" pos="768" userDrawn="1">
          <p15:clr>
            <a:srgbClr val="A4A3A4"/>
          </p15:clr>
        </p15:guide>
      </p15:sldGuideLst>
    </p:ext>
    <p:ext uri="{2D200454-40CA-4A62-9FC3-DE9A4176ACB9}">
      <p15:notesGuideLst xmlns:p15="http://schemas.microsoft.com/office/powerpoint/2012/main">
        <p15:guide id="1" orient="horz" pos="2160">
          <p15:clr>
            <a:srgbClr val="A4A3A4"/>
          </p15:clr>
        </p15:guide>
        <p15:guide id="2"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750" autoAdjust="0"/>
    <p:restoredTop sz="94691" autoAdjust="0"/>
  </p:normalViewPr>
  <p:slideViewPr>
    <p:cSldViewPr>
      <p:cViewPr varScale="1">
        <p:scale>
          <a:sx n="68" d="100"/>
          <a:sy n="68" d="100"/>
        </p:scale>
        <p:origin x="666" y="72"/>
      </p:cViewPr>
      <p:guideLst>
        <p:guide orient="horz" pos="864"/>
        <p:guide pos="76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132"/>
    </p:cViewPr>
  </p:sorterViewPr>
  <p:notesViewPr>
    <p:cSldViewPr>
      <p:cViewPr varScale="1">
        <p:scale>
          <a:sx n="43" d="100"/>
          <a:sy n="43" d="100"/>
        </p:scale>
        <p:origin x="-1422" y="-84"/>
      </p:cViewPr>
      <p:guideLst>
        <p:guide orient="horz" pos="2160"/>
        <p:guide pos="288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96904AF5-93D7-2909-6645-738C3AEA8C3A}"/>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a:defRPr sz="1000" i="1" dirty="0" smtClean="0"/>
            </a:lvl1pPr>
          </a:lstStyle>
          <a:p>
            <a:pPr>
              <a:defRPr/>
            </a:pPr>
            <a:endParaRPr lang="en-US" altLang="en-US"/>
          </a:p>
        </p:txBody>
      </p:sp>
      <p:sp>
        <p:nvSpPr>
          <p:cNvPr id="2051" name="Rectangle 3">
            <a:extLst>
              <a:ext uri="{FF2B5EF4-FFF2-40B4-BE49-F238E27FC236}">
                <a16:creationId xmlns:a16="http://schemas.microsoft.com/office/drawing/2014/main" id="{870C25E1-08A7-E03F-A1C5-2F89B11E4159}"/>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algn="r">
              <a:defRPr sz="1000" i="1" dirty="0" smtClean="0"/>
            </a:lvl1pPr>
          </a:lstStyle>
          <a:p>
            <a:pPr>
              <a:defRPr/>
            </a:pPr>
            <a:endParaRPr lang="en-US" altLang="en-US"/>
          </a:p>
        </p:txBody>
      </p:sp>
      <p:sp>
        <p:nvSpPr>
          <p:cNvPr id="3076" name="Rectangle 4">
            <a:extLst>
              <a:ext uri="{FF2B5EF4-FFF2-40B4-BE49-F238E27FC236}">
                <a16:creationId xmlns:a16="http://schemas.microsoft.com/office/drawing/2014/main" id="{9824AA3D-1843-7739-2B23-4E3421D192A0}"/>
              </a:ext>
            </a:extLst>
          </p:cNvPr>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3" name="Rectangle 5">
            <a:extLst>
              <a:ext uri="{FF2B5EF4-FFF2-40B4-BE49-F238E27FC236}">
                <a16:creationId xmlns:a16="http://schemas.microsoft.com/office/drawing/2014/main" id="{621A2283-7BAC-618D-EBFE-498DDDBB6FB5}"/>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2054" name="Rectangle 6">
            <a:extLst>
              <a:ext uri="{FF2B5EF4-FFF2-40B4-BE49-F238E27FC236}">
                <a16:creationId xmlns:a16="http://schemas.microsoft.com/office/drawing/2014/main" id="{8B28C575-87DF-D326-2610-B0DE62C59941}"/>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a:defRPr sz="1000" i="1" dirty="0" smtClean="0"/>
            </a:lvl1pPr>
          </a:lstStyle>
          <a:p>
            <a:pPr>
              <a:defRPr/>
            </a:pPr>
            <a:endParaRPr lang="en-US" altLang="en-US"/>
          </a:p>
        </p:txBody>
      </p:sp>
      <p:sp>
        <p:nvSpPr>
          <p:cNvPr id="2055" name="Rectangle 7">
            <a:extLst>
              <a:ext uri="{FF2B5EF4-FFF2-40B4-BE49-F238E27FC236}">
                <a16:creationId xmlns:a16="http://schemas.microsoft.com/office/drawing/2014/main" id="{BD9B503C-6698-FBB7-D7E6-4B5E4E89EDF8}"/>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algn="r">
              <a:defRPr sz="1000" i="1"/>
            </a:lvl1pPr>
          </a:lstStyle>
          <a:p>
            <a:fld id="{FC4A5499-0633-4CD4-95C7-67C568F2A757}"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7C53F76A-0924-3C36-E040-AFAC0AEBBB7A}"/>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7EFEA35-E5A3-42AD-B1BB-DCE80480C8D3}" type="slidenum">
              <a:rPr lang="en-US" altLang="en-US" sz="1000"/>
              <a:pPr/>
              <a:t>1</a:t>
            </a:fld>
            <a:endParaRPr lang="en-US" altLang="en-US" sz="1000"/>
          </a:p>
        </p:txBody>
      </p:sp>
      <p:sp>
        <p:nvSpPr>
          <p:cNvPr id="5123" name="Rectangle 2">
            <a:extLst>
              <a:ext uri="{FF2B5EF4-FFF2-40B4-BE49-F238E27FC236}">
                <a16:creationId xmlns:a16="http://schemas.microsoft.com/office/drawing/2014/main" id="{8FF641C6-7968-FDD4-5E83-0A93C9FA8564}"/>
              </a:ext>
            </a:extLst>
          </p:cNvPr>
          <p:cNvSpPr>
            <a:spLocks noGrp="1" noRot="1" noChangeAspect="1" noChangeArrowheads="1" noTextEdit="1"/>
          </p:cNvSpPr>
          <p:nvPr>
            <p:ph type="sldImg"/>
          </p:nvPr>
        </p:nvSpPr>
        <p:spPr>
          <a:xfrm>
            <a:off x="1150938" y="692150"/>
            <a:ext cx="4556125" cy="3416300"/>
          </a:xfrm>
          <a:ln/>
        </p:spPr>
      </p:sp>
      <p:sp>
        <p:nvSpPr>
          <p:cNvPr id="5124" name="Rectangle 3">
            <a:extLst>
              <a:ext uri="{FF2B5EF4-FFF2-40B4-BE49-F238E27FC236}">
                <a16:creationId xmlns:a16="http://schemas.microsoft.com/office/drawing/2014/main" id="{5A7AA5F1-36C8-8900-3AA2-56F20FD87A1D}"/>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7ECE0827-B6ED-70AF-5B47-0D9F77ADD8D0}"/>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1DAB617-64D8-4D29-8630-01E16B64F3BE}" type="slidenum">
              <a:rPr lang="en-US" altLang="en-US" sz="1000"/>
              <a:pPr/>
              <a:t>3</a:t>
            </a:fld>
            <a:endParaRPr lang="en-US" altLang="en-US" sz="1000"/>
          </a:p>
        </p:txBody>
      </p:sp>
      <p:sp>
        <p:nvSpPr>
          <p:cNvPr id="8195" name="Rectangle 2">
            <a:extLst>
              <a:ext uri="{FF2B5EF4-FFF2-40B4-BE49-F238E27FC236}">
                <a16:creationId xmlns:a16="http://schemas.microsoft.com/office/drawing/2014/main" id="{A53A76CF-85E5-0776-41ED-1085754D5751}"/>
              </a:ext>
            </a:extLst>
          </p:cNvPr>
          <p:cNvSpPr>
            <a:spLocks noGrp="1" noRot="1" noChangeAspect="1" noChangeArrowheads="1" noTextEdit="1"/>
          </p:cNvSpPr>
          <p:nvPr>
            <p:ph type="sldImg"/>
          </p:nvPr>
        </p:nvSpPr>
        <p:spPr>
          <a:xfrm>
            <a:off x="393700" y="692150"/>
            <a:ext cx="6070600" cy="3416300"/>
          </a:xfrm>
          <a:ln/>
        </p:spPr>
      </p:sp>
      <p:sp>
        <p:nvSpPr>
          <p:cNvPr id="8196" name="Rectangle 3">
            <a:extLst>
              <a:ext uri="{FF2B5EF4-FFF2-40B4-BE49-F238E27FC236}">
                <a16:creationId xmlns:a16="http://schemas.microsoft.com/office/drawing/2014/main" id="{B228A638-BFBF-D736-5CE4-F25D83E26493}"/>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428AC3AB-41CB-03E3-1EB1-F415332C5EA8}"/>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BDEB397-3660-480A-B658-D71AE3FDA11D}" type="slidenum">
              <a:rPr lang="en-US" altLang="en-US" sz="1000"/>
              <a:pPr/>
              <a:t>4</a:t>
            </a:fld>
            <a:endParaRPr lang="en-US" altLang="en-US" sz="1000"/>
          </a:p>
        </p:txBody>
      </p:sp>
      <p:sp>
        <p:nvSpPr>
          <p:cNvPr id="10243" name="Rectangle 2">
            <a:extLst>
              <a:ext uri="{FF2B5EF4-FFF2-40B4-BE49-F238E27FC236}">
                <a16:creationId xmlns:a16="http://schemas.microsoft.com/office/drawing/2014/main" id="{1F5EE6D2-E492-C71B-D24E-4C936B97AEB2}"/>
              </a:ext>
            </a:extLst>
          </p:cNvPr>
          <p:cNvSpPr>
            <a:spLocks noGrp="1" noRot="1" noChangeAspect="1" noChangeArrowheads="1" noTextEdit="1"/>
          </p:cNvSpPr>
          <p:nvPr>
            <p:ph type="sldImg"/>
          </p:nvPr>
        </p:nvSpPr>
        <p:spPr>
          <a:xfrm>
            <a:off x="393700" y="692150"/>
            <a:ext cx="6070600" cy="3416300"/>
          </a:xfrm>
          <a:ln/>
        </p:spPr>
      </p:sp>
      <p:sp>
        <p:nvSpPr>
          <p:cNvPr id="10244" name="Rectangle 3">
            <a:extLst>
              <a:ext uri="{FF2B5EF4-FFF2-40B4-BE49-F238E27FC236}">
                <a16:creationId xmlns:a16="http://schemas.microsoft.com/office/drawing/2014/main" id="{EA0DC6DB-DBCE-1F86-7914-4D8ED5565599}"/>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C80E2615-BAA8-0F72-D406-B52C24F03887}"/>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B46DAAA-34B4-47E0-BCF5-CDB6C23E3A4F}" type="slidenum">
              <a:rPr lang="en-US" altLang="en-US" sz="1000"/>
              <a:pPr/>
              <a:t>5</a:t>
            </a:fld>
            <a:endParaRPr lang="en-US" altLang="en-US" sz="1000"/>
          </a:p>
        </p:txBody>
      </p:sp>
      <p:sp>
        <p:nvSpPr>
          <p:cNvPr id="12291" name="Rectangle 2">
            <a:extLst>
              <a:ext uri="{FF2B5EF4-FFF2-40B4-BE49-F238E27FC236}">
                <a16:creationId xmlns:a16="http://schemas.microsoft.com/office/drawing/2014/main" id="{7029B2DA-017C-CB50-1B5B-85EE0BB9EED4}"/>
              </a:ext>
            </a:extLst>
          </p:cNvPr>
          <p:cNvSpPr>
            <a:spLocks noGrp="1" noRot="1" noChangeAspect="1" noChangeArrowheads="1" noTextEdit="1"/>
          </p:cNvSpPr>
          <p:nvPr>
            <p:ph type="sldImg"/>
          </p:nvPr>
        </p:nvSpPr>
        <p:spPr>
          <a:xfrm>
            <a:off x="393700" y="692150"/>
            <a:ext cx="6070600" cy="3416300"/>
          </a:xfrm>
          <a:ln/>
        </p:spPr>
      </p:sp>
      <p:sp>
        <p:nvSpPr>
          <p:cNvPr id="12292" name="Rectangle 3">
            <a:extLst>
              <a:ext uri="{FF2B5EF4-FFF2-40B4-BE49-F238E27FC236}">
                <a16:creationId xmlns:a16="http://schemas.microsoft.com/office/drawing/2014/main" id="{77757D43-CCF1-66F3-3BC8-9A384C5409A8}"/>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A02ADADB-B943-3C67-13D9-BD32C96BF818}"/>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5E7ADCF-7401-4853-8625-BADECBA658A7}" type="slidenum">
              <a:rPr lang="en-US" altLang="en-US" sz="1000"/>
              <a:pPr/>
              <a:t>6</a:t>
            </a:fld>
            <a:endParaRPr lang="en-US" altLang="en-US" sz="1000"/>
          </a:p>
        </p:txBody>
      </p:sp>
      <p:sp>
        <p:nvSpPr>
          <p:cNvPr id="14339" name="Rectangle 2">
            <a:extLst>
              <a:ext uri="{FF2B5EF4-FFF2-40B4-BE49-F238E27FC236}">
                <a16:creationId xmlns:a16="http://schemas.microsoft.com/office/drawing/2014/main" id="{67C2555A-AD58-F89F-F63B-1105CA990F10}"/>
              </a:ext>
            </a:extLst>
          </p:cNvPr>
          <p:cNvSpPr>
            <a:spLocks noGrp="1" noRot="1" noChangeAspect="1" noChangeArrowheads="1" noTextEdit="1"/>
          </p:cNvSpPr>
          <p:nvPr>
            <p:ph type="sldImg"/>
          </p:nvPr>
        </p:nvSpPr>
        <p:spPr>
          <a:xfrm>
            <a:off x="393700" y="692150"/>
            <a:ext cx="6070600" cy="3416300"/>
          </a:xfrm>
          <a:ln/>
        </p:spPr>
      </p:sp>
      <p:sp>
        <p:nvSpPr>
          <p:cNvPr id="14340" name="Rectangle 3">
            <a:extLst>
              <a:ext uri="{FF2B5EF4-FFF2-40B4-BE49-F238E27FC236}">
                <a16:creationId xmlns:a16="http://schemas.microsoft.com/office/drawing/2014/main" id="{7D0D72D4-F448-2B59-B1B3-81A02D91104E}"/>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0E08B9C1-53EB-BA94-3C21-0E8F715B5C53}"/>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BC01F42-4BDE-4F6B-B67B-7484826C3D0E}" type="slidenum">
              <a:rPr lang="en-US" altLang="en-US" sz="1000"/>
              <a:pPr/>
              <a:t>7</a:t>
            </a:fld>
            <a:endParaRPr lang="en-US" altLang="en-US" sz="1000"/>
          </a:p>
        </p:txBody>
      </p:sp>
      <p:sp>
        <p:nvSpPr>
          <p:cNvPr id="16387" name="Rectangle 2">
            <a:extLst>
              <a:ext uri="{FF2B5EF4-FFF2-40B4-BE49-F238E27FC236}">
                <a16:creationId xmlns:a16="http://schemas.microsoft.com/office/drawing/2014/main" id="{6152720A-7D9B-0356-5590-A8ABB07C74A1}"/>
              </a:ext>
            </a:extLst>
          </p:cNvPr>
          <p:cNvSpPr>
            <a:spLocks noGrp="1" noRot="1" noChangeAspect="1" noChangeArrowheads="1" noTextEdit="1"/>
          </p:cNvSpPr>
          <p:nvPr>
            <p:ph type="sldImg"/>
          </p:nvPr>
        </p:nvSpPr>
        <p:spPr>
          <a:xfrm>
            <a:off x="393700" y="692150"/>
            <a:ext cx="6070600" cy="3416300"/>
          </a:xfrm>
          <a:ln/>
        </p:spPr>
      </p:sp>
      <p:sp>
        <p:nvSpPr>
          <p:cNvPr id="16388" name="Rectangle 3">
            <a:extLst>
              <a:ext uri="{FF2B5EF4-FFF2-40B4-BE49-F238E27FC236}">
                <a16:creationId xmlns:a16="http://schemas.microsoft.com/office/drawing/2014/main" id="{5E90680B-F0FC-BC37-ACD7-44EF88616E61}"/>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A2634-72DE-DE92-5A38-75D95B03621B}"/>
            </a:ext>
          </a:extLst>
        </p:cNvPr>
        <p:cNvGrpSpPr/>
        <p:nvPr/>
      </p:nvGrpSpPr>
      <p:grpSpPr>
        <a:xfrm>
          <a:off x="0" y="0"/>
          <a:ext cx="0" cy="0"/>
          <a:chOff x="0" y="0"/>
          <a:chExt cx="0" cy="0"/>
        </a:xfrm>
      </p:grpSpPr>
      <p:sp>
        <p:nvSpPr>
          <p:cNvPr id="16386" name="Rectangle 7">
            <a:extLst>
              <a:ext uri="{FF2B5EF4-FFF2-40B4-BE49-F238E27FC236}">
                <a16:creationId xmlns:a16="http://schemas.microsoft.com/office/drawing/2014/main" id="{06F0F4E8-9922-44F2-6A63-5B7CC20254F3}"/>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BC01F42-4BDE-4F6B-B67B-7484826C3D0E}" type="slidenum">
              <a:rPr lang="en-US" altLang="en-US" sz="1000"/>
              <a:pPr/>
              <a:t>8</a:t>
            </a:fld>
            <a:endParaRPr lang="en-US" altLang="en-US" sz="1000"/>
          </a:p>
        </p:txBody>
      </p:sp>
      <p:sp>
        <p:nvSpPr>
          <p:cNvPr id="16387" name="Rectangle 2">
            <a:extLst>
              <a:ext uri="{FF2B5EF4-FFF2-40B4-BE49-F238E27FC236}">
                <a16:creationId xmlns:a16="http://schemas.microsoft.com/office/drawing/2014/main" id="{8401E6FD-C931-FA21-282B-F6910F7FD44B}"/>
              </a:ext>
            </a:extLst>
          </p:cNvPr>
          <p:cNvSpPr>
            <a:spLocks noGrp="1" noRot="1" noChangeAspect="1" noChangeArrowheads="1" noTextEdit="1"/>
          </p:cNvSpPr>
          <p:nvPr>
            <p:ph type="sldImg"/>
          </p:nvPr>
        </p:nvSpPr>
        <p:spPr>
          <a:xfrm>
            <a:off x="393700" y="692150"/>
            <a:ext cx="6070600" cy="3416300"/>
          </a:xfrm>
          <a:ln/>
        </p:spPr>
      </p:sp>
      <p:sp>
        <p:nvSpPr>
          <p:cNvPr id="16388" name="Rectangle 3">
            <a:extLst>
              <a:ext uri="{FF2B5EF4-FFF2-40B4-BE49-F238E27FC236}">
                <a16:creationId xmlns:a16="http://schemas.microsoft.com/office/drawing/2014/main" id="{4A20BAD9-7F9D-C3F5-A08D-26CF52559E85}"/>
              </a:ext>
            </a:extLst>
          </p:cNvPr>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17899411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7AFD5-ED33-CCD0-4DF0-BA233D2BDB87}"/>
            </a:ext>
          </a:extLst>
        </p:cNvPr>
        <p:cNvGrpSpPr/>
        <p:nvPr/>
      </p:nvGrpSpPr>
      <p:grpSpPr>
        <a:xfrm>
          <a:off x="0" y="0"/>
          <a:ext cx="0" cy="0"/>
          <a:chOff x="0" y="0"/>
          <a:chExt cx="0" cy="0"/>
        </a:xfrm>
      </p:grpSpPr>
      <p:sp>
        <p:nvSpPr>
          <p:cNvPr id="16386" name="Rectangle 7">
            <a:extLst>
              <a:ext uri="{FF2B5EF4-FFF2-40B4-BE49-F238E27FC236}">
                <a16:creationId xmlns:a16="http://schemas.microsoft.com/office/drawing/2014/main" id="{1588CD66-7DEB-6F50-F285-747D7DEC5AE8}"/>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BC01F42-4BDE-4F6B-B67B-7484826C3D0E}" type="slidenum">
              <a:rPr lang="en-US" altLang="en-US" sz="1000"/>
              <a:pPr/>
              <a:t>9</a:t>
            </a:fld>
            <a:endParaRPr lang="en-US" altLang="en-US" sz="1000"/>
          </a:p>
        </p:txBody>
      </p:sp>
      <p:sp>
        <p:nvSpPr>
          <p:cNvPr id="16387" name="Rectangle 2">
            <a:extLst>
              <a:ext uri="{FF2B5EF4-FFF2-40B4-BE49-F238E27FC236}">
                <a16:creationId xmlns:a16="http://schemas.microsoft.com/office/drawing/2014/main" id="{0BB2FBF7-A763-294F-7759-0C116834C4C7}"/>
              </a:ext>
            </a:extLst>
          </p:cNvPr>
          <p:cNvSpPr>
            <a:spLocks noGrp="1" noRot="1" noChangeAspect="1" noChangeArrowheads="1" noTextEdit="1"/>
          </p:cNvSpPr>
          <p:nvPr>
            <p:ph type="sldImg"/>
          </p:nvPr>
        </p:nvSpPr>
        <p:spPr>
          <a:xfrm>
            <a:off x="393700" y="692150"/>
            <a:ext cx="6070600" cy="3416300"/>
          </a:xfrm>
          <a:ln/>
        </p:spPr>
      </p:sp>
      <p:sp>
        <p:nvSpPr>
          <p:cNvPr id="16388" name="Rectangle 3">
            <a:extLst>
              <a:ext uri="{FF2B5EF4-FFF2-40B4-BE49-F238E27FC236}">
                <a16:creationId xmlns:a16="http://schemas.microsoft.com/office/drawing/2014/main" id="{577DA5AF-9821-EF5F-C803-9B71E93ED9A8}"/>
              </a:ext>
            </a:extLst>
          </p:cNvPr>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366643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7F5E8B45-378C-6260-7197-53E906A98282}"/>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FA6B86D-2553-44C4-BBB6-CC8AD2AA28E4}" type="slidenum">
              <a:rPr lang="en-US" altLang="en-US" sz="1000"/>
              <a:pPr/>
              <a:t>10</a:t>
            </a:fld>
            <a:endParaRPr lang="en-US" altLang="en-US" sz="1000"/>
          </a:p>
        </p:txBody>
      </p:sp>
      <p:sp>
        <p:nvSpPr>
          <p:cNvPr id="18435" name="Rectangle 2">
            <a:extLst>
              <a:ext uri="{FF2B5EF4-FFF2-40B4-BE49-F238E27FC236}">
                <a16:creationId xmlns:a16="http://schemas.microsoft.com/office/drawing/2014/main" id="{2FA7161B-63D7-B59A-2E0F-B181402D04F0}"/>
              </a:ext>
            </a:extLst>
          </p:cNvPr>
          <p:cNvSpPr>
            <a:spLocks noGrp="1" noRot="1" noChangeAspect="1" noChangeArrowheads="1" noTextEdit="1"/>
          </p:cNvSpPr>
          <p:nvPr>
            <p:ph type="sldImg"/>
          </p:nvPr>
        </p:nvSpPr>
        <p:spPr>
          <a:xfrm>
            <a:off x="393700" y="692150"/>
            <a:ext cx="6070600" cy="3416300"/>
          </a:xfrm>
          <a:ln/>
        </p:spPr>
      </p:sp>
      <p:sp>
        <p:nvSpPr>
          <p:cNvPr id="18436" name="Rectangle 3">
            <a:extLst>
              <a:ext uri="{FF2B5EF4-FFF2-40B4-BE49-F238E27FC236}">
                <a16:creationId xmlns:a16="http://schemas.microsoft.com/office/drawing/2014/main" id="{A6520B60-838D-FEC8-E4C1-D4DE923D5449}"/>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A128D591-08B8-E645-7C3E-B610C05E1E0F}"/>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2A51045-30F4-4F30-9CB9-7BA0802AFD0B}" type="slidenum">
              <a:rPr lang="en-US" altLang="en-US" sz="1000"/>
              <a:pPr/>
              <a:t>11</a:t>
            </a:fld>
            <a:endParaRPr lang="en-US" altLang="en-US" sz="1000"/>
          </a:p>
        </p:txBody>
      </p:sp>
      <p:sp>
        <p:nvSpPr>
          <p:cNvPr id="20483" name="Rectangle 2">
            <a:extLst>
              <a:ext uri="{FF2B5EF4-FFF2-40B4-BE49-F238E27FC236}">
                <a16:creationId xmlns:a16="http://schemas.microsoft.com/office/drawing/2014/main" id="{BB10034E-3EE8-34DC-CFFE-51E714D5F4FA}"/>
              </a:ext>
            </a:extLst>
          </p:cNvPr>
          <p:cNvSpPr>
            <a:spLocks noGrp="1" noRot="1" noChangeAspect="1" noChangeArrowheads="1" noTextEdit="1"/>
          </p:cNvSpPr>
          <p:nvPr>
            <p:ph type="sldImg"/>
          </p:nvPr>
        </p:nvSpPr>
        <p:spPr>
          <a:xfrm>
            <a:off x="393700" y="692150"/>
            <a:ext cx="6070600" cy="3416300"/>
          </a:xfrm>
          <a:ln/>
        </p:spPr>
      </p:sp>
      <p:sp>
        <p:nvSpPr>
          <p:cNvPr id="20484" name="Rectangle 3">
            <a:extLst>
              <a:ext uri="{FF2B5EF4-FFF2-40B4-BE49-F238E27FC236}">
                <a16:creationId xmlns:a16="http://schemas.microsoft.com/office/drawing/2014/main" id="{287A4168-38C7-7108-93B6-C9CB87CAA651}"/>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49900310-5EB7-FDB2-71B7-084256EE8FBD}"/>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55EE3B1-9782-4C32-83CF-5A5167F9DC61}" type="slidenum">
              <a:rPr lang="en-US" altLang="en-US" sz="1000"/>
              <a:pPr/>
              <a:t>12</a:t>
            </a:fld>
            <a:endParaRPr lang="en-US" altLang="en-US" sz="1000"/>
          </a:p>
        </p:txBody>
      </p:sp>
      <p:sp>
        <p:nvSpPr>
          <p:cNvPr id="25603" name="Rectangle 2">
            <a:extLst>
              <a:ext uri="{FF2B5EF4-FFF2-40B4-BE49-F238E27FC236}">
                <a16:creationId xmlns:a16="http://schemas.microsoft.com/office/drawing/2014/main" id="{B6EB66CD-CC38-2096-B34F-6C82537B94FA}"/>
              </a:ext>
            </a:extLst>
          </p:cNvPr>
          <p:cNvSpPr>
            <a:spLocks noGrp="1" noRot="1" noChangeAspect="1" noChangeArrowheads="1" noTextEdit="1"/>
          </p:cNvSpPr>
          <p:nvPr>
            <p:ph type="sldImg"/>
          </p:nvPr>
        </p:nvSpPr>
        <p:spPr>
          <a:xfrm>
            <a:off x="393700" y="692150"/>
            <a:ext cx="6070600" cy="3416300"/>
          </a:xfrm>
          <a:ln/>
        </p:spPr>
      </p:sp>
      <p:sp>
        <p:nvSpPr>
          <p:cNvPr id="25604" name="Rectangle 3">
            <a:extLst>
              <a:ext uri="{FF2B5EF4-FFF2-40B4-BE49-F238E27FC236}">
                <a16:creationId xmlns:a16="http://schemas.microsoft.com/office/drawing/2014/main" id="{BDAF3C82-4E42-BE87-FC43-21DF345936E0}"/>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3B2BFB87-0B20-2213-90FD-DBE0501F1173}"/>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A9A9743-A836-4C32-B2FF-407A36610C7E}" type="slidenum">
              <a:rPr lang="en-US" altLang="en-US" sz="1000"/>
              <a:pPr/>
              <a:t>13</a:t>
            </a:fld>
            <a:endParaRPr lang="en-US" altLang="en-US" sz="1000"/>
          </a:p>
        </p:txBody>
      </p:sp>
      <p:sp>
        <p:nvSpPr>
          <p:cNvPr id="27651" name="Rectangle 2">
            <a:extLst>
              <a:ext uri="{FF2B5EF4-FFF2-40B4-BE49-F238E27FC236}">
                <a16:creationId xmlns:a16="http://schemas.microsoft.com/office/drawing/2014/main" id="{5D68E779-1FE4-3C62-190D-60C13C023336}"/>
              </a:ext>
            </a:extLst>
          </p:cNvPr>
          <p:cNvSpPr>
            <a:spLocks noGrp="1" noRot="1" noChangeAspect="1" noChangeArrowheads="1" noTextEdit="1"/>
          </p:cNvSpPr>
          <p:nvPr>
            <p:ph type="sldImg"/>
          </p:nvPr>
        </p:nvSpPr>
        <p:spPr>
          <a:xfrm>
            <a:off x="393700" y="692150"/>
            <a:ext cx="6070600" cy="3416300"/>
          </a:xfrm>
          <a:ln/>
        </p:spPr>
      </p:sp>
      <p:sp>
        <p:nvSpPr>
          <p:cNvPr id="27652" name="Rectangle 3">
            <a:extLst>
              <a:ext uri="{FF2B5EF4-FFF2-40B4-BE49-F238E27FC236}">
                <a16:creationId xmlns:a16="http://schemas.microsoft.com/office/drawing/2014/main" id="{F32FF9E7-C5A7-CB55-3109-AB4B0C80F91A}"/>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AE0AC48C-6C3E-5652-B8B9-EB122B22E647}"/>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31F88A6-0E20-4ED3-A347-1489C9A94EFF}" type="slidenum">
              <a:rPr lang="en-US" altLang="en-US" sz="1000"/>
              <a:pPr/>
              <a:t>14</a:t>
            </a:fld>
            <a:endParaRPr lang="en-US" altLang="en-US" sz="1000"/>
          </a:p>
        </p:txBody>
      </p:sp>
      <p:sp>
        <p:nvSpPr>
          <p:cNvPr id="29699" name="Rectangle 2">
            <a:extLst>
              <a:ext uri="{FF2B5EF4-FFF2-40B4-BE49-F238E27FC236}">
                <a16:creationId xmlns:a16="http://schemas.microsoft.com/office/drawing/2014/main" id="{1250E937-0EE1-39F6-F8A1-4C999D3EB7A5}"/>
              </a:ext>
            </a:extLst>
          </p:cNvPr>
          <p:cNvSpPr>
            <a:spLocks noGrp="1" noRot="1" noChangeAspect="1" noChangeArrowheads="1" noTextEdit="1"/>
          </p:cNvSpPr>
          <p:nvPr>
            <p:ph type="sldImg"/>
          </p:nvPr>
        </p:nvSpPr>
        <p:spPr>
          <a:xfrm>
            <a:off x="393700" y="692150"/>
            <a:ext cx="6070600" cy="3416300"/>
          </a:xfrm>
          <a:ln/>
        </p:spPr>
      </p:sp>
      <p:sp>
        <p:nvSpPr>
          <p:cNvPr id="29700" name="Rectangle 3">
            <a:extLst>
              <a:ext uri="{FF2B5EF4-FFF2-40B4-BE49-F238E27FC236}">
                <a16:creationId xmlns:a16="http://schemas.microsoft.com/office/drawing/2014/main" id="{19D32047-6F35-3BB3-FA7F-304FBCE552AC}"/>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r>
              <a:rPr lang="en-US" altLang="en-US"/>
              <a:t>© Copyright 2012 by Pearson Education, Inc. All Rights Reserved.</a:t>
            </a:r>
          </a:p>
        </p:txBody>
      </p:sp>
      <p:sp>
        <p:nvSpPr>
          <p:cNvPr id="6" name="Slide Number Placeholder 5"/>
          <p:cNvSpPr>
            <a:spLocks noGrp="1"/>
          </p:cNvSpPr>
          <p:nvPr>
            <p:ph type="sldNum" sz="quarter" idx="12"/>
          </p:nvPr>
        </p:nvSpPr>
        <p:spPr/>
        <p:txBody>
          <a:bodyPr/>
          <a:lstStyle/>
          <a:p>
            <a:fld id="{FDB45D47-28BC-4D85-BCD0-339263D56C9C}" type="slidenum">
              <a:rPr lang="en-US" altLang="en-US" smtClean="0"/>
              <a:pPr/>
              <a:t>‹#›</a:t>
            </a:fld>
            <a:endParaRPr lang="en-US" altLang="en-US"/>
          </a:p>
        </p:txBody>
      </p:sp>
    </p:spTree>
    <p:extLst>
      <p:ext uri="{BB962C8B-B14F-4D97-AF65-F5344CB8AC3E}">
        <p14:creationId xmlns:p14="http://schemas.microsoft.com/office/powerpoint/2010/main" val="1750818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CEDFCF-A761-4180-8519-D3BE093BBEAB}" type="slidenum">
              <a:rPr lang="en-US" altLang="en-US" smtClean="0"/>
              <a:pPr/>
              <a:t>‹#›</a:t>
            </a:fld>
            <a:endParaRPr lang="en-US" altLang="en-US"/>
          </a:p>
        </p:txBody>
      </p:sp>
    </p:spTree>
    <p:extLst>
      <p:ext uri="{BB962C8B-B14F-4D97-AF65-F5344CB8AC3E}">
        <p14:creationId xmlns:p14="http://schemas.microsoft.com/office/powerpoint/2010/main" val="3778498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230E1EF-4505-438B-9044-6F8B3CA83196}" type="slidenum">
              <a:rPr lang="en-US" altLang="en-US" smtClean="0"/>
              <a:pPr/>
              <a:t>‹#›</a:t>
            </a:fld>
            <a:endParaRPr lang="en-US" altLang="en-US"/>
          </a:p>
        </p:txBody>
      </p:sp>
    </p:spTree>
    <p:extLst>
      <p:ext uri="{BB962C8B-B14F-4D97-AF65-F5344CB8AC3E}">
        <p14:creationId xmlns:p14="http://schemas.microsoft.com/office/powerpoint/2010/main" val="1973482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8B2092-48F6-4BB5-935F-4F365E75FEEC}" type="slidenum">
              <a:rPr lang="en-US" altLang="en-US" smtClean="0"/>
              <a:pPr/>
              <a:t>‹#›</a:t>
            </a:fld>
            <a:endParaRPr lang="en-US" altLang="en-US"/>
          </a:p>
        </p:txBody>
      </p:sp>
    </p:spTree>
    <p:extLst>
      <p:ext uri="{BB962C8B-B14F-4D97-AF65-F5344CB8AC3E}">
        <p14:creationId xmlns:p14="http://schemas.microsoft.com/office/powerpoint/2010/main" val="321892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lt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FAE8279-994D-45F7-AE25-250BE106D77F}" type="slidenum">
              <a:rPr lang="en-US" altLang="en-US" smtClean="0"/>
              <a:pPr/>
              <a:t>‹#›</a:t>
            </a:fld>
            <a:endParaRPr lang="en-US" altLang="en-US"/>
          </a:p>
        </p:txBody>
      </p:sp>
    </p:spTree>
    <p:extLst>
      <p:ext uri="{BB962C8B-B14F-4D97-AF65-F5344CB8AC3E}">
        <p14:creationId xmlns:p14="http://schemas.microsoft.com/office/powerpoint/2010/main" val="101186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lt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BC015E6-FE40-4AD4-92CB-163071B258DD}" type="slidenum">
              <a:rPr lang="en-US" altLang="en-US" smtClean="0"/>
              <a:pPr/>
              <a:t>‹#›</a:t>
            </a:fld>
            <a:endParaRPr lang="en-US" altLang="en-US"/>
          </a:p>
        </p:txBody>
      </p:sp>
    </p:spTree>
    <p:extLst>
      <p:ext uri="{BB962C8B-B14F-4D97-AF65-F5344CB8AC3E}">
        <p14:creationId xmlns:p14="http://schemas.microsoft.com/office/powerpoint/2010/main" val="10798470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ECE9A9A-0A44-4CF1-9581-3DC63586FAC0}" type="slidenum">
              <a:rPr lang="en-US" altLang="en-US" smtClean="0"/>
              <a:pPr/>
              <a:t>‹#›</a:t>
            </a:fld>
            <a:endParaRPr lang="en-US" altLang="en-US"/>
          </a:p>
        </p:txBody>
      </p:sp>
    </p:spTree>
    <p:extLst>
      <p:ext uri="{BB962C8B-B14F-4D97-AF65-F5344CB8AC3E}">
        <p14:creationId xmlns:p14="http://schemas.microsoft.com/office/powerpoint/2010/main" val="3321053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11676AF-6692-4EAD-863A-27BD57A62B37}" type="slidenum">
              <a:rPr lang="en-US" altLang="en-US" smtClean="0"/>
              <a:pPr/>
              <a:t>‹#›</a:t>
            </a:fld>
            <a:endParaRPr lang="en-US" altLang="en-US"/>
          </a:p>
        </p:txBody>
      </p:sp>
    </p:spTree>
    <p:extLst>
      <p:ext uri="{BB962C8B-B14F-4D97-AF65-F5344CB8AC3E}">
        <p14:creationId xmlns:p14="http://schemas.microsoft.com/office/powerpoint/2010/main" val="4095006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338069A-61C3-4AD5-B4D6-8513532A68BA}" type="slidenum">
              <a:rPr lang="en-US" altLang="en-US" smtClean="0"/>
              <a:pPr/>
              <a:t>‹#›</a:t>
            </a:fld>
            <a:endParaRPr lang="en-US" altLang="en-US"/>
          </a:p>
        </p:txBody>
      </p:sp>
    </p:spTree>
    <p:extLst>
      <p:ext uri="{BB962C8B-B14F-4D97-AF65-F5344CB8AC3E}">
        <p14:creationId xmlns:p14="http://schemas.microsoft.com/office/powerpoint/2010/main" val="3294938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A982C9-E96C-40AF-A058-786BC3ABCBD5}" type="slidenum">
              <a:rPr lang="en-US" altLang="en-US" smtClean="0"/>
              <a:pPr/>
              <a:t>‹#›</a:t>
            </a:fld>
            <a:endParaRPr lang="en-US" altLang="en-US"/>
          </a:p>
        </p:txBody>
      </p:sp>
    </p:spTree>
    <p:extLst>
      <p:ext uri="{BB962C8B-B14F-4D97-AF65-F5344CB8AC3E}">
        <p14:creationId xmlns:p14="http://schemas.microsoft.com/office/powerpoint/2010/main" val="3720948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8DE86E-2E05-4CF4-BE41-596DD45DDE2E}" type="slidenum">
              <a:rPr lang="en-US" altLang="en-US" smtClean="0"/>
              <a:pPr/>
              <a:t>‹#›</a:t>
            </a:fld>
            <a:endParaRPr lang="en-US" altLang="en-US"/>
          </a:p>
        </p:txBody>
      </p:sp>
    </p:spTree>
    <p:extLst>
      <p:ext uri="{BB962C8B-B14F-4D97-AF65-F5344CB8AC3E}">
        <p14:creationId xmlns:p14="http://schemas.microsoft.com/office/powerpoint/2010/main" val="364254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95A138-1F2A-43D9-907C-F95AF7D03962}" type="slidenum">
              <a:rPr lang="en-US" altLang="en-US" smtClean="0"/>
              <a:pPr/>
              <a:t>‹#›</a:t>
            </a:fld>
            <a:endParaRPr lang="en-US" altLang="en-US"/>
          </a:p>
        </p:txBody>
      </p:sp>
      <p:sp>
        <p:nvSpPr>
          <p:cNvPr id="7" name="Rectangle 35">
            <a:extLst>
              <a:ext uri="{FF2B5EF4-FFF2-40B4-BE49-F238E27FC236}">
                <a16:creationId xmlns:a16="http://schemas.microsoft.com/office/drawing/2014/main" id="{15A36A7D-5BC4-E26A-82E3-5589EED4FA7F}"/>
              </a:ext>
            </a:extLst>
          </p:cNvPr>
          <p:cNvSpPr>
            <a:spLocks noChangeArrowheads="1"/>
          </p:cNvSpPr>
          <p:nvPr userDrawn="1"/>
        </p:nvSpPr>
        <p:spPr bwMode="auto">
          <a:xfrm>
            <a:off x="2235200" y="6438900"/>
            <a:ext cx="7442200"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1000">
                <a:latin typeface="Arial" panose="020B0604020202020204" pitchFamily="34" charset="0"/>
              </a:rPr>
              <a:t>© Copyright 2012 by Pearson Education, Inc. All Rights Reserved.</a:t>
            </a:r>
          </a:p>
        </p:txBody>
      </p:sp>
    </p:spTree>
    <p:extLst>
      <p:ext uri="{BB962C8B-B14F-4D97-AF65-F5344CB8AC3E}">
        <p14:creationId xmlns:p14="http://schemas.microsoft.com/office/powerpoint/2010/main" val="204276020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6.png"/><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14.png"/><Relationship Id="rId10" Type="http://schemas.microsoft.com/office/2007/relationships/hdphoto" Target="../media/hdphoto8.wdp"/><Relationship Id="rId4" Type="http://schemas.microsoft.com/office/2007/relationships/hdphoto" Target="../media/hdphoto5.wdp"/><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microsoft.com/office/2007/relationships/hdphoto" Target="../media/hdphoto9.wdp"/><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microsoft.com/office/2007/relationships/hdphoto" Target="../media/hdphoto10.wdp"/></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27.png"/><Relationship Id="rId1" Type="http://schemas.openxmlformats.org/officeDocument/2006/relationships/slideLayout" Target="../slideLayouts/slideLayout2.xml"/><Relationship Id="rId5" Type="http://schemas.microsoft.com/office/2007/relationships/hdphoto" Target="../media/hdphoto12.wdp"/><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29.png"/><Relationship Id="rId1" Type="http://schemas.openxmlformats.org/officeDocument/2006/relationships/slideLayout" Target="../slideLayouts/slideLayout2.xml"/><Relationship Id="rId5" Type="http://schemas.microsoft.com/office/2007/relationships/hdphoto" Target="../media/hdphoto14.wdp"/><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31.png"/><Relationship Id="rId1" Type="http://schemas.openxmlformats.org/officeDocument/2006/relationships/slideLayout" Target="../slideLayouts/slideLayout2.xml"/><Relationship Id="rId5" Type="http://schemas.microsoft.com/office/2007/relationships/hdphoto" Target="../media/hdphoto16.wdp"/><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36.png"/><Relationship Id="rId1" Type="http://schemas.openxmlformats.org/officeDocument/2006/relationships/slideLayout" Target="../slideLayouts/slideLayout2.xml"/><Relationship Id="rId5" Type="http://schemas.microsoft.com/office/2007/relationships/hdphoto" Target="../media/hdphoto20.wdp"/><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098" name="Slide Number Placeholder 4">
            <a:extLst>
              <a:ext uri="{FF2B5EF4-FFF2-40B4-BE49-F238E27FC236}">
                <a16:creationId xmlns:a16="http://schemas.microsoft.com/office/drawing/2014/main" id="{137A348F-377D-B22E-4D84-0166DE6716D1}"/>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877451E-FF82-4C63-B4DA-F4317DE4FB2B}" type="slidenum">
              <a:rPr lang="en-US" altLang="en-US" sz="1400"/>
              <a:pPr/>
              <a:t>1</a:t>
            </a:fld>
            <a:endParaRPr lang="en-US" altLang="en-US" sz="1400"/>
          </a:p>
        </p:txBody>
      </p:sp>
      <p:sp>
        <p:nvSpPr>
          <p:cNvPr id="2" name="Rectangle 2">
            <a:extLst>
              <a:ext uri="{FF2B5EF4-FFF2-40B4-BE49-F238E27FC236}">
                <a16:creationId xmlns:a16="http://schemas.microsoft.com/office/drawing/2014/main" id="{33F53A74-3BCB-22FD-F402-30E9F4B32F23}"/>
              </a:ext>
            </a:extLst>
          </p:cNvPr>
          <p:cNvSpPr txBox="1">
            <a:spLocks noChangeArrowheads="1"/>
          </p:cNvSpPr>
          <p:nvPr/>
        </p:nvSpPr>
        <p:spPr>
          <a:xfrm>
            <a:off x="565680" y="1086295"/>
            <a:ext cx="6021388" cy="1822004"/>
          </a:xfrm>
          <a:prstGeom prst="rect">
            <a:avLst/>
          </a:prstGeom>
          <a:noFill/>
        </p:spPr>
        <p:txBody>
          <a:bodyPr vert="horz" lIns="91440" tIns="45720" rIns="91440" bIns="45720" rtlCol="0" anchor="b">
            <a:normAutofit fontScale="85000" lnSpcReduction="20000"/>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r>
              <a:rPr lang="en-US" altLang="en-US" sz="6100" b="1" dirty="0">
                <a:solidFill>
                  <a:schemeClr val="bg1"/>
                </a:solidFill>
              </a:rPr>
              <a:t>Chapter 13 </a:t>
            </a:r>
          </a:p>
          <a:p>
            <a:r>
              <a:rPr lang="en-US" altLang="en-US" sz="6100" b="1" dirty="0">
                <a:solidFill>
                  <a:schemeClr val="bg1"/>
                </a:solidFill>
              </a:rPr>
              <a:t>Files and Exception Handling</a:t>
            </a:r>
          </a:p>
        </p:txBody>
      </p:sp>
      <p:sp>
        <p:nvSpPr>
          <p:cNvPr id="3" name="TextBox 1">
            <a:extLst>
              <a:ext uri="{FF2B5EF4-FFF2-40B4-BE49-F238E27FC236}">
                <a16:creationId xmlns:a16="http://schemas.microsoft.com/office/drawing/2014/main" id="{EC2471F4-EAA7-B085-DBD3-A10694E76152}"/>
              </a:ext>
            </a:extLst>
          </p:cNvPr>
          <p:cNvSpPr txBox="1">
            <a:spLocks noChangeArrowheads="1"/>
          </p:cNvSpPr>
          <p:nvPr/>
        </p:nvSpPr>
        <p:spPr bwMode="auto">
          <a:xfrm>
            <a:off x="457200" y="3136900"/>
            <a:ext cx="6858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r>
              <a:rPr lang="en-US" altLang="ar-PS" sz="3200" dirty="0">
                <a:solidFill>
                  <a:srgbClr val="FFFF00"/>
                </a:solidFill>
              </a:rPr>
              <a:t>Prof. Dr. Mohammed Alhanjouri</a:t>
            </a:r>
            <a:endParaRPr lang="ar-PS" altLang="ar-PS" sz="3200" dirty="0">
              <a:solidFill>
                <a:srgbClr val="FFFF00"/>
              </a:solidFill>
            </a:endParaRPr>
          </a:p>
        </p:txBody>
      </p:sp>
      <p:sp>
        <p:nvSpPr>
          <p:cNvPr id="4" name="TextBox 3">
            <a:extLst>
              <a:ext uri="{FF2B5EF4-FFF2-40B4-BE49-F238E27FC236}">
                <a16:creationId xmlns:a16="http://schemas.microsoft.com/office/drawing/2014/main" id="{338F17FC-425B-6ACB-7001-21FB60BE0579}"/>
              </a:ext>
            </a:extLst>
          </p:cNvPr>
          <p:cNvSpPr txBox="1">
            <a:spLocks noChangeArrowheads="1"/>
          </p:cNvSpPr>
          <p:nvPr/>
        </p:nvSpPr>
        <p:spPr bwMode="auto">
          <a:xfrm>
            <a:off x="412060" y="4178300"/>
            <a:ext cx="59896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r>
              <a:rPr lang="en-US" altLang="ar-PS" sz="2200" b="1" dirty="0"/>
              <a:t>Professor of Artificial Intelligence Engineering</a:t>
            </a:r>
            <a:endParaRPr lang="ar-PS" altLang="ar-PS" sz="22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8" name="Rectangle 3">
            <a:extLst>
              <a:ext uri="{FF2B5EF4-FFF2-40B4-BE49-F238E27FC236}">
                <a16:creationId xmlns:a16="http://schemas.microsoft.com/office/drawing/2014/main" id="{E58D222D-4B84-0E66-0F63-A95EEE600849}"/>
              </a:ext>
            </a:extLst>
          </p:cNvPr>
          <p:cNvSpPr>
            <a:spLocks noGrp="1" noChangeArrowheads="1"/>
          </p:cNvSpPr>
          <p:nvPr>
            <p:ph idx="1"/>
          </p:nvPr>
        </p:nvSpPr>
        <p:spPr>
          <a:xfrm>
            <a:off x="838200" y="1277940"/>
            <a:ext cx="10972800" cy="5199060"/>
          </a:xfrm>
          <a:noFill/>
        </p:spPr>
        <p:txBody>
          <a:bodyPr>
            <a:noAutofit/>
          </a:bodyPr>
          <a:lstStyle/>
          <a:p>
            <a:pPr marL="0" indent="0" algn="l" rtl="0">
              <a:lnSpc>
                <a:spcPct val="95000"/>
              </a:lnSpc>
              <a:buNone/>
            </a:pPr>
            <a:r>
              <a:rPr lang="en-US" altLang="en-US" dirty="0"/>
              <a:t>Data stored in the program are </a:t>
            </a:r>
            <a:r>
              <a:rPr lang="en-US" altLang="en-US" u="sng" dirty="0"/>
              <a:t>temporary</a:t>
            </a:r>
            <a:r>
              <a:rPr lang="en-US" altLang="en-US" dirty="0"/>
              <a:t>; they are lost when the program terminates. </a:t>
            </a:r>
            <a:r>
              <a:rPr lang="en-US" altLang="en-US" dirty="0">
                <a:solidFill>
                  <a:srgbClr val="FF0000"/>
                </a:solidFill>
              </a:rPr>
              <a:t>To </a:t>
            </a:r>
            <a:r>
              <a:rPr lang="en-US" altLang="en-US" u="sng" dirty="0">
                <a:solidFill>
                  <a:srgbClr val="FF0000"/>
                </a:solidFill>
              </a:rPr>
              <a:t>permanently </a:t>
            </a:r>
            <a:r>
              <a:rPr lang="en-US" altLang="en-US" dirty="0">
                <a:solidFill>
                  <a:srgbClr val="FF0000"/>
                </a:solidFill>
              </a:rPr>
              <a:t>store the data created in a program</a:t>
            </a:r>
            <a:r>
              <a:rPr lang="en-US" altLang="en-US" dirty="0"/>
              <a:t>, you need to save them in a file on a disk or other permanent storage. </a:t>
            </a:r>
            <a:r>
              <a:rPr lang="en-US" altLang="en-US" dirty="0">
                <a:solidFill>
                  <a:srgbClr val="0070C0"/>
                </a:solidFill>
              </a:rPr>
              <a:t>The file can be transported and can be read later by other programs. </a:t>
            </a:r>
            <a:r>
              <a:rPr lang="en-US" altLang="en-US" dirty="0"/>
              <a:t>There are two types of files: </a:t>
            </a:r>
            <a:r>
              <a:rPr lang="en-US" altLang="en-US" b="1" dirty="0">
                <a:solidFill>
                  <a:srgbClr val="C00000"/>
                </a:solidFill>
              </a:rPr>
              <a:t>text</a:t>
            </a:r>
            <a:r>
              <a:rPr lang="en-US" altLang="en-US" dirty="0"/>
              <a:t> and </a:t>
            </a:r>
            <a:r>
              <a:rPr lang="en-US" altLang="en-US" b="1" dirty="0">
                <a:solidFill>
                  <a:srgbClr val="C00000"/>
                </a:solidFill>
              </a:rPr>
              <a:t>binary</a:t>
            </a:r>
            <a:r>
              <a:rPr lang="en-US" altLang="en-US" dirty="0"/>
              <a:t>. Text files are essentially strings on disk. </a:t>
            </a:r>
          </a:p>
          <a:p>
            <a:pPr marL="0" indent="0" algn="l" rtl="0">
              <a:lnSpc>
                <a:spcPct val="95000"/>
              </a:lnSpc>
              <a:buNone/>
            </a:pPr>
            <a:r>
              <a:rPr lang="en-US" altLang="en-US" b="1" dirty="0"/>
              <a:t>This chapter introduces how to read/write data from/to a text file. </a:t>
            </a:r>
          </a:p>
          <a:p>
            <a:pPr marL="0" indent="0" algn="l" rtl="0">
              <a:lnSpc>
                <a:spcPct val="95000"/>
              </a:lnSpc>
              <a:buNone/>
            </a:pPr>
            <a:endParaRPr lang="en-US" altLang="en-US" dirty="0"/>
          </a:p>
          <a:p>
            <a:pPr marL="0" indent="0" algn="l" rtl="0">
              <a:lnSpc>
                <a:spcPct val="95000"/>
              </a:lnSpc>
              <a:buNone/>
            </a:pPr>
            <a:r>
              <a:rPr lang="en-US" altLang="en-US" dirty="0"/>
              <a:t>When a program runs into a runtime error, </a:t>
            </a:r>
            <a:r>
              <a:rPr lang="en-US" altLang="en-US" dirty="0">
                <a:solidFill>
                  <a:srgbClr val="C00000"/>
                </a:solidFill>
              </a:rPr>
              <a:t>the program terminates abnormally. </a:t>
            </a:r>
            <a:r>
              <a:rPr lang="en-US" altLang="en-US" dirty="0">
                <a:solidFill>
                  <a:srgbClr val="002060"/>
                </a:solidFill>
              </a:rPr>
              <a:t>How can you handle the runtime error so that the program can continue to run or terminate gracefully? </a:t>
            </a:r>
          </a:p>
          <a:p>
            <a:pPr marL="0" indent="0" algn="l" rtl="0">
              <a:lnSpc>
                <a:spcPct val="95000"/>
              </a:lnSpc>
              <a:buNone/>
            </a:pPr>
            <a:r>
              <a:rPr lang="en-US" altLang="en-US" b="1" dirty="0"/>
              <a:t>This is the subject we will introduce in this chapter.</a:t>
            </a:r>
          </a:p>
        </p:txBody>
      </p:sp>
      <p:sp>
        <p:nvSpPr>
          <p:cNvPr id="6146" name="Slide Number Placeholder 4">
            <a:extLst>
              <a:ext uri="{FF2B5EF4-FFF2-40B4-BE49-F238E27FC236}">
                <a16:creationId xmlns:a16="http://schemas.microsoft.com/office/drawing/2014/main" id="{E9775ECE-022B-C695-C360-32732F48A78C}"/>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1EACA5F-1BDC-4364-83B1-70B7230B1D38}" type="slidenum">
              <a:rPr lang="en-US" altLang="en-US" sz="1400"/>
              <a:pPr/>
              <a:t>2</a:t>
            </a:fld>
            <a:endParaRPr lang="en-US" altLang="en-US" sz="1400"/>
          </a:p>
        </p:txBody>
      </p:sp>
      <p:sp>
        <p:nvSpPr>
          <p:cNvPr id="6149" name="Rectangle 7">
            <a:extLst>
              <a:ext uri="{FF2B5EF4-FFF2-40B4-BE49-F238E27FC236}">
                <a16:creationId xmlns:a16="http://schemas.microsoft.com/office/drawing/2014/main" id="{00F87857-BF8A-4C03-6F8A-CE5DA9F4941F}"/>
              </a:ext>
            </a:extLst>
          </p:cNvPr>
          <p:cNvSpPr>
            <a:spLocks noChangeArrowheads="1"/>
          </p:cNvSpPr>
          <p:nvPr/>
        </p:nvSpPr>
        <p:spPr bwMode="auto">
          <a:xfrm>
            <a:off x="1524001" y="-2308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6150" name="Rectangle 8">
            <a:extLst>
              <a:ext uri="{FF2B5EF4-FFF2-40B4-BE49-F238E27FC236}">
                <a16:creationId xmlns:a16="http://schemas.microsoft.com/office/drawing/2014/main" id="{597A5EF7-CBE9-8CA0-B1E6-F70633083EB3}"/>
              </a:ext>
            </a:extLst>
          </p:cNvPr>
          <p:cNvSpPr>
            <a:spLocks noChangeArrowheads="1"/>
          </p:cNvSpPr>
          <p:nvPr/>
        </p:nvSpPr>
        <p:spPr bwMode="auto">
          <a:xfrm>
            <a:off x="1524000" y="906464"/>
            <a:ext cx="3365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000" b="1">
                <a:latin typeface="Courier New" panose="02070309020205020404" pitchFamily="49" charset="0"/>
                <a:ea typeface="Times New Roman" panose="02020603050405020304" pitchFamily="18" charset="0"/>
                <a:cs typeface="Courier New" panose="02070309020205020404" pitchFamily="49" charset="0"/>
              </a:rPr>
              <a:t>  </a:t>
            </a:r>
            <a:endParaRPr lang="en-US" altLang="en-US">
              <a:ea typeface="Times New Roman" panose="02020603050405020304" pitchFamily="18" charset="0"/>
              <a:cs typeface="Courier New" panose="02070309020205020404" pitchFamily="49" charset="0"/>
            </a:endParaRPr>
          </a:p>
        </p:txBody>
      </p:sp>
      <p:sp>
        <p:nvSpPr>
          <p:cNvPr id="6151" name="Rectangle 9">
            <a:extLst>
              <a:ext uri="{FF2B5EF4-FFF2-40B4-BE49-F238E27FC236}">
                <a16:creationId xmlns:a16="http://schemas.microsoft.com/office/drawing/2014/main" id="{C19773BD-02AC-68A1-6A32-564A3FCD5D29}"/>
              </a:ext>
            </a:extLst>
          </p:cNvPr>
          <p:cNvSpPr>
            <a:spLocks noChangeArrowheads="1"/>
          </p:cNvSpPr>
          <p:nvPr/>
        </p:nvSpPr>
        <p:spPr bwMode="auto">
          <a:xfrm>
            <a:off x="1524000" y="2065339"/>
            <a:ext cx="3365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000">
                <a:latin typeface="Courier New" panose="02070309020205020404" pitchFamily="49" charset="0"/>
                <a:ea typeface="Times New Roman" panose="02020603050405020304" pitchFamily="18" charset="0"/>
                <a:cs typeface="Courier New" panose="02070309020205020404" pitchFamily="49" charset="0"/>
              </a:rPr>
              <a:t>  </a:t>
            </a:r>
            <a:endParaRPr lang="en-US" altLang="en-US">
              <a:ea typeface="Times New Roman" panose="02020603050405020304" pitchFamily="18" charset="0"/>
              <a:cs typeface="Courier New" panose="02070309020205020404" pitchFamily="49" charset="0"/>
            </a:endParaRPr>
          </a:p>
        </p:txBody>
      </p:sp>
      <p:sp>
        <p:nvSpPr>
          <p:cNvPr id="6152" name="Rectangle 10">
            <a:extLst>
              <a:ext uri="{FF2B5EF4-FFF2-40B4-BE49-F238E27FC236}">
                <a16:creationId xmlns:a16="http://schemas.microsoft.com/office/drawing/2014/main" id="{CFEEDBD3-3177-8139-AF7A-0ABD6C528DEE}"/>
              </a:ext>
            </a:extLst>
          </p:cNvPr>
          <p:cNvSpPr>
            <a:spLocks noChangeArrowheads="1"/>
          </p:cNvSpPr>
          <p:nvPr/>
        </p:nvSpPr>
        <p:spPr bwMode="auto">
          <a:xfrm>
            <a:off x="1524000" y="3216276"/>
            <a:ext cx="3365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000" b="1">
                <a:latin typeface="Courier New" panose="02070309020205020404" pitchFamily="49" charset="0"/>
                <a:ea typeface="Times New Roman" panose="02020603050405020304" pitchFamily="18" charset="0"/>
                <a:cs typeface="Courier New" panose="02070309020205020404" pitchFamily="49" charset="0"/>
              </a:rPr>
              <a:t>  </a:t>
            </a:r>
            <a:endParaRPr lang="en-US" altLang="en-US">
              <a:ea typeface="Times New Roman" panose="02020603050405020304" pitchFamily="18" charset="0"/>
              <a:cs typeface="Courier New" panose="02070309020205020404" pitchFamily="49" charset="0"/>
            </a:endParaRPr>
          </a:p>
        </p:txBody>
      </p:sp>
      <p:sp>
        <p:nvSpPr>
          <p:cNvPr id="2" name="Rectangle 2">
            <a:extLst>
              <a:ext uri="{FF2B5EF4-FFF2-40B4-BE49-F238E27FC236}">
                <a16:creationId xmlns:a16="http://schemas.microsoft.com/office/drawing/2014/main" id="{B909924A-21DC-BE2A-3AC7-29FE07DFE1DC}"/>
              </a:ext>
            </a:extLst>
          </p:cNvPr>
          <p:cNvSpPr txBox="1">
            <a:spLocks noChangeArrowheads="1"/>
          </p:cNvSpPr>
          <p:nvPr/>
        </p:nvSpPr>
        <p:spPr>
          <a:xfrm>
            <a:off x="1449388" y="279400"/>
            <a:ext cx="7880350" cy="500063"/>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Motivations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2" name="Rectangle 3">
            <a:extLst>
              <a:ext uri="{FF2B5EF4-FFF2-40B4-BE49-F238E27FC236}">
                <a16:creationId xmlns:a16="http://schemas.microsoft.com/office/drawing/2014/main" id="{38E5D78F-8E9D-70BC-1968-9DF95F4938F1}"/>
              </a:ext>
            </a:extLst>
          </p:cNvPr>
          <p:cNvSpPr>
            <a:spLocks noGrp="1" noChangeArrowheads="1"/>
          </p:cNvSpPr>
          <p:nvPr>
            <p:ph idx="1"/>
          </p:nvPr>
        </p:nvSpPr>
        <p:spPr>
          <a:xfrm>
            <a:off x="1449388" y="1371600"/>
            <a:ext cx="9753600" cy="4984750"/>
          </a:xfrm>
          <a:noFill/>
        </p:spPr>
        <p:txBody>
          <a:bodyPr/>
          <a:lstStyle/>
          <a:p>
            <a:pPr marL="458788" indent="-458788" algn="l" rtl="0"/>
            <a:r>
              <a:rPr lang="en-US" altLang="en-US" sz="2400" dirty="0"/>
              <a:t>To open a file, read/write data from/to a file (§13.2)</a:t>
            </a:r>
          </a:p>
          <a:p>
            <a:pPr marL="458788" indent="-458788" algn="l" rtl="0"/>
            <a:r>
              <a:rPr lang="en-US" altLang="en-US" sz="2400" dirty="0"/>
              <a:t>To use file dialogs for opening and saving data (§13.3).</a:t>
            </a:r>
          </a:p>
          <a:p>
            <a:pPr marL="458788" indent="-458788" algn="l" rtl="0"/>
            <a:r>
              <a:rPr lang="en-US" altLang="en-US" sz="2400" dirty="0"/>
              <a:t>To develop applications with files (§13.4)</a:t>
            </a:r>
          </a:p>
          <a:p>
            <a:pPr marL="458788" indent="-458788" algn="l" rtl="0"/>
            <a:r>
              <a:rPr lang="en-US" altLang="en-US" sz="2400" dirty="0"/>
              <a:t>To read data from a Web resource (§13.5).</a:t>
            </a:r>
          </a:p>
          <a:p>
            <a:pPr marL="458788" indent="-458788" algn="l" rtl="0"/>
            <a:r>
              <a:rPr lang="en-US" altLang="en-US" sz="2400" dirty="0"/>
              <a:t>To handle exceptions using the </a:t>
            </a:r>
            <a:r>
              <a:rPr lang="en-US" altLang="en-US" sz="2400" b="1" dirty="0"/>
              <a:t>try</a:t>
            </a:r>
            <a:r>
              <a:rPr lang="en-US" altLang="en-US" sz="2400" dirty="0"/>
              <a:t>/</a:t>
            </a:r>
            <a:r>
              <a:rPr lang="en-US" altLang="en-US" sz="2400" b="1" dirty="0"/>
              <a:t>except</a:t>
            </a:r>
            <a:r>
              <a:rPr lang="en-US" altLang="en-US" sz="2400" dirty="0"/>
              <a:t>/</a:t>
            </a:r>
            <a:r>
              <a:rPr lang="en-US" altLang="en-US" sz="2400" b="1" dirty="0"/>
              <a:t>finally</a:t>
            </a:r>
            <a:r>
              <a:rPr lang="en-US" altLang="en-US" sz="2400" dirty="0"/>
              <a:t> clauses (§13.6)</a:t>
            </a:r>
          </a:p>
          <a:p>
            <a:pPr marL="458788" indent="-458788" algn="l" rtl="0"/>
            <a:r>
              <a:rPr lang="en-US" altLang="en-US" sz="2400" dirty="0"/>
              <a:t>To raise exceptions using the raise statements (§13.7)</a:t>
            </a:r>
          </a:p>
          <a:p>
            <a:pPr marL="458788" indent="-458788" algn="l" rtl="0"/>
            <a:r>
              <a:rPr lang="en-US" altLang="en-US" sz="2400" dirty="0"/>
              <a:t>To become familiar with Python’s built-in exception classes (§13.8)</a:t>
            </a:r>
          </a:p>
          <a:p>
            <a:pPr marL="458788" indent="-458788" algn="l" rtl="0"/>
            <a:r>
              <a:rPr lang="en-US" altLang="en-US" sz="2400" dirty="0"/>
              <a:t>To access exception object in the handler (§13.8)</a:t>
            </a:r>
          </a:p>
          <a:p>
            <a:pPr marL="458788" indent="-458788" algn="l" rtl="0"/>
            <a:r>
              <a:rPr lang="en-US" altLang="en-US" sz="2400" dirty="0"/>
              <a:t>To define custom exception classes (§13.9)</a:t>
            </a:r>
          </a:p>
          <a:p>
            <a:pPr marL="458788" indent="-458788" algn="l" rtl="0"/>
            <a:r>
              <a:rPr lang="en-US" altLang="en-US" sz="2400" dirty="0"/>
              <a:t>To perform binary IO using the pickle module (§13.10)</a:t>
            </a:r>
          </a:p>
        </p:txBody>
      </p:sp>
      <p:sp>
        <p:nvSpPr>
          <p:cNvPr id="7170" name="Slide Number Placeholder 4">
            <a:extLst>
              <a:ext uri="{FF2B5EF4-FFF2-40B4-BE49-F238E27FC236}">
                <a16:creationId xmlns:a16="http://schemas.microsoft.com/office/drawing/2014/main" id="{386F067B-1DA8-B0A2-CE39-CABDAC689F8D}"/>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55FA9F6-0D47-48D8-869D-ACF597F82061}" type="slidenum">
              <a:rPr lang="en-US" altLang="en-US" sz="1400"/>
              <a:pPr/>
              <a:t>3</a:t>
            </a:fld>
            <a:endParaRPr lang="en-US" altLang="en-US" sz="1400"/>
          </a:p>
        </p:txBody>
      </p:sp>
      <p:sp>
        <p:nvSpPr>
          <p:cNvPr id="2" name="Rectangle 2">
            <a:extLst>
              <a:ext uri="{FF2B5EF4-FFF2-40B4-BE49-F238E27FC236}">
                <a16:creationId xmlns:a16="http://schemas.microsoft.com/office/drawing/2014/main" id="{BFA0DE2E-5372-EF12-05F9-173CC24AA0DD}"/>
              </a:ext>
            </a:extLst>
          </p:cNvPr>
          <p:cNvSpPr txBox="1">
            <a:spLocks noChangeArrowheads="1"/>
          </p:cNvSpPr>
          <p:nvPr/>
        </p:nvSpPr>
        <p:spPr>
          <a:xfrm>
            <a:off x="1449388" y="279400"/>
            <a:ext cx="7880350" cy="500063"/>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Objectives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Slide Number Placeholder 4">
            <a:extLst>
              <a:ext uri="{FF2B5EF4-FFF2-40B4-BE49-F238E27FC236}">
                <a16:creationId xmlns:a16="http://schemas.microsoft.com/office/drawing/2014/main" id="{5399E987-E810-0BE6-F715-7CB365011E0F}"/>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DC82148-D3F8-45C8-A087-3A7B11F2AF76}" type="slidenum">
              <a:rPr lang="en-US" altLang="en-US" sz="1400"/>
              <a:pPr/>
              <a:t>4</a:t>
            </a:fld>
            <a:endParaRPr lang="en-US" altLang="en-US" sz="1400"/>
          </a:p>
        </p:txBody>
      </p:sp>
      <p:sp>
        <p:nvSpPr>
          <p:cNvPr id="9220" name="Text Box 3">
            <a:extLst>
              <a:ext uri="{FF2B5EF4-FFF2-40B4-BE49-F238E27FC236}">
                <a16:creationId xmlns:a16="http://schemas.microsoft.com/office/drawing/2014/main" id="{A4A9AB23-C5A8-DC27-4C71-D245ABA38635}"/>
              </a:ext>
            </a:extLst>
          </p:cNvPr>
          <p:cNvSpPr txBox="1">
            <a:spLocks noChangeArrowheads="1"/>
          </p:cNvSpPr>
          <p:nvPr/>
        </p:nvSpPr>
        <p:spPr bwMode="auto">
          <a:xfrm>
            <a:off x="1219200" y="1202140"/>
            <a:ext cx="1005840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2800" dirty="0">
                <a:solidFill>
                  <a:srgbClr val="002060"/>
                </a:solidFill>
              </a:rPr>
              <a:t>How do you write data to a file and read the data back from a file? </a:t>
            </a:r>
            <a:r>
              <a:rPr lang="en-US" altLang="en-US" sz="2800" dirty="0">
                <a:solidFill>
                  <a:srgbClr val="C00000"/>
                </a:solidFill>
              </a:rPr>
              <a:t>You need to create a file object </a:t>
            </a:r>
            <a:r>
              <a:rPr lang="en-US" altLang="en-US" sz="2800" dirty="0"/>
              <a:t>that is associated with a physical file. This is called </a:t>
            </a:r>
            <a:r>
              <a:rPr lang="en-US" altLang="en-US" sz="2800" b="1" i="1" dirty="0">
                <a:solidFill>
                  <a:schemeClr val="accent6">
                    <a:lumMod val="75000"/>
                  </a:schemeClr>
                </a:solidFill>
              </a:rPr>
              <a:t>opening a file</a:t>
            </a:r>
            <a:r>
              <a:rPr lang="en-US" altLang="en-US" sz="2800" dirty="0"/>
              <a:t>. The syntax for opening a file is as follows:</a:t>
            </a:r>
          </a:p>
        </p:txBody>
      </p:sp>
      <p:sp>
        <p:nvSpPr>
          <p:cNvPr id="9221" name="Text Box 4">
            <a:extLst>
              <a:ext uri="{FF2B5EF4-FFF2-40B4-BE49-F238E27FC236}">
                <a16:creationId xmlns:a16="http://schemas.microsoft.com/office/drawing/2014/main" id="{F8F438A0-A8F6-37E6-B710-7B9E20593F11}"/>
              </a:ext>
            </a:extLst>
          </p:cNvPr>
          <p:cNvSpPr txBox="1">
            <a:spLocks noChangeArrowheads="1"/>
          </p:cNvSpPr>
          <p:nvPr/>
        </p:nvSpPr>
        <p:spPr bwMode="auto">
          <a:xfrm>
            <a:off x="2287758" y="3119436"/>
            <a:ext cx="7542042" cy="461665"/>
          </a:xfrm>
          <a:prstGeom prst="rect">
            <a:avLst/>
          </a:prstGeom>
          <a:solidFill>
            <a:schemeClr val="bg1"/>
          </a:solidFill>
          <a:ln>
            <a:noFill/>
          </a:ln>
          <a:effec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b="1" dirty="0">
                <a:latin typeface="Courier New" panose="02070309020205020404" pitchFamily="49" charset="0"/>
              </a:rPr>
              <a:t>	</a:t>
            </a:r>
            <a:r>
              <a:rPr lang="en-US" altLang="en-US" b="1" dirty="0" err="1">
                <a:latin typeface="Courier New" panose="02070309020205020404" pitchFamily="49" charset="0"/>
              </a:rPr>
              <a:t>fileVariable</a:t>
            </a:r>
            <a:r>
              <a:rPr lang="en-US" altLang="en-US" b="1" dirty="0">
                <a:latin typeface="Courier New" panose="02070309020205020404" pitchFamily="49" charset="0"/>
              </a:rPr>
              <a:t> = open(filename, mode)</a:t>
            </a:r>
          </a:p>
        </p:txBody>
      </p:sp>
      <p:sp>
        <p:nvSpPr>
          <p:cNvPr id="9222" name="Rectangle 5">
            <a:extLst>
              <a:ext uri="{FF2B5EF4-FFF2-40B4-BE49-F238E27FC236}">
                <a16:creationId xmlns:a16="http://schemas.microsoft.com/office/drawing/2014/main" id="{48E6E19E-4DC9-7356-997D-8510AC70C889}"/>
              </a:ext>
            </a:extLst>
          </p:cNvPr>
          <p:cNvSpPr>
            <a:spLocks noChangeArrowheads="1"/>
          </p:cNvSpPr>
          <p:nvPr/>
        </p:nvSpPr>
        <p:spPr bwMode="auto">
          <a:xfrm>
            <a:off x="1524001" y="2740969"/>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9223" name="Rectangle 6">
            <a:extLst>
              <a:ext uri="{FF2B5EF4-FFF2-40B4-BE49-F238E27FC236}">
                <a16:creationId xmlns:a16="http://schemas.microsoft.com/office/drawing/2014/main" id="{16EC896E-CA36-305F-A501-39B62CF887C3}"/>
              </a:ext>
            </a:extLst>
          </p:cNvPr>
          <p:cNvSpPr>
            <a:spLocks noChangeArrowheads="1"/>
          </p:cNvSpPr>
          <p:nvPr/>
        </p:nvSpPr>
        <p:spPr bwMode="auto">
          <a:xfrm>
            <a:off x="1524001" y="2598094"/>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9224" name="Rectangle 9">
            <a:extLst>
              <a:ext uri="{FF2B5EF4-FFF2-40B4-BE49-F238E27FC236}">
                <a16:creationId xmlns:a16="http://schemas.microsoft.com/office/drawing/2014/main" id="{DDE94160-4B62-BA85-8DC2-26BD216C04D3}"/>
              </a:ext>
            </a:extLst>
          </p:cNvPr>
          <p:cNvSpPr>
            <a:spLocks noChangeArrowheads="1"/>
          </p:cNvSpPr>
          <p:nvPr/>
        </p:nvSpPr>
        <p:spPr bwMode="auto">
          <a:xfrm>
            <a:off x="1524001" y="2664769"/>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graphicFrame>
        <p:nvGraphicFramePr>
          <p:cNvPr id="9225" name="Object 8">
            <a:extLst>
              <a:ext uri="{FF2B5EF4-FFF2-40B4-BE49-F238E27FC236}">
                <a16:creationId xmlns:a16="http://schemas.microsoft.com/office/drawing/2014/main" id="{36E72A2A-A2CC-17F5-5435-FC26B8B6C66B}"/>
              </a:ext>
            </a:extLst>
          </p:cNvPr>
          <p:cNvGraphicFramePr>
            <a:graphicFrameLocks noChangeAspect="1"/>
          </p:cNvGraphicFramePr>
          <p:nvPr>
            <p:extLst>
              <p:ext uri="{D42A27DB-BD31-4B8C-83A1-F6EECF244321}">
                <p14:modId xmlns:p14="http://schemas.microsoft.com/office/powerpoint/2010/main" val="488971078"/>
              </p:ext>
            </p:extLst>
          </p:nvPr>
        </p:nvGraphicFramePr>
        <p:xfrm>
          <a:off x="2287758" y="3720037"/>
          <a:ext cx="7542042" cy="2636313"/>
        </p:xfrm>
        <a:graphic>
          <a:graphicData uri="http://schemas.openxmlformats.org/presentationml/2006/ole">
            <mc:AlternateContent xmlns:mc="http://schemas.openxmlformats.org/markup-compatibility/2006">
              <mc:Choice xmlns:v="urn:schemas-microsoft-com:vml" Requires="v">
                <p:oleObj name="Picture" r:id="rId3" imgW="3228778" imgH="1066058" progId="Word.Picture.8">
                  <p:embed/>
                </p:oleObj>
              </mc:Choice>
              <mc:Fallback>
                <p:oleObj name="Picture" r:id="rId3" imgW="3228778" imgH="1066058" progId="Word.Picture.8">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7758" y="3720037"/>
                        <a:ext cx="7542042" cy="2636313"/>
                      </a:xfrm>
                      <a:prstGeom prst="rect">
                        <a:avLst/>
                      </a:prstGeom>
                      <a:solidFill>
                        <a:schemeClr val="bg1"/>
                      </a:solidFill>
                      <a:ln>
                        <a:noFill/>
                      </a:ln>
                    </p:spPr>
                  </p:pic>
                </p:oleObj>
              </mc:Fallback>
            </mc:AlternateContent>
          </a:graphicData>
        </a:graphic>
      </p:graphicFrame>
      <p:sp>
        <p:nvSpPr>
          <p:cNvPr id="2" name="Rectangle 2">
            <a:extLst>
              <a:ext uri="{FF2B5EF4-FFF2-40B4-BE49-F238E27FC236}">
                <a16:creationId xmlns:a16="http://schemas.microsoft.com/office/drawing/2014/main" id="{179250AA-7883-8D0A-9E81-67F9213DEBB5}"/>
              </a:ext>
            </a:extLst>
          </p:cNvPr>
          <p:cNvSpPr txBox="1">
            <a:spLocks noChangeArrowheads="1"/>
          </p:cNvSpPr>
          <p:nvPr/>
        </p:nvSpPr>
        <p:spPr>
          <a:xfrm>
            <a:off x="1449388" y="279400"/>
            <a:ext cx="7880350" cy="500063"/>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Open a File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Slide Number Placeholder 4">
            <a:extLst>
              <a:ext uri="{FF2B5EF4-FFF2-40B4-BE49-F238E27FC236}">
                <a16:creationId xmlns:a16="http://schemas.microsoft.com/office/drawing/2014/main" id="{F46E5B3F-8FC8-CBB3-FF4B-64EC180DFCE7}"/>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DA0DE95-42FB-49ED-8387-874550F83F0A}" type="slidenum">
              <a:rPr lang="en-US" altLang="en-US" sz="1400"/>
              <a:pPr/>
              <a:t>5</a:t>
            </a:fld>
            <a:endParaRPr lang="en-US" altLang="en-US" sz="1400"/>
          </a:p>
        </p:txBody>
      </p:sp>
      <p:sp>
        <p:nvSpPr>
          <p:cNvPr id="11268" name="Rectangle 3">
            <a:extLst>
              <a:ext uri="{FF2B5EF4-FFF2-40B4-BE49-F238E27FC236}">
                <a16:creationId xmlns:a16="http://schemas.microsoft.com/office/drawing/2014/main" id="{FBF05787-8539-E9F5-AF0A-C32946B5EE57}"/>
              </a:ext>
            </a:extLst>
          </p:cNvPr>
          <p:cNvSpPr>
            <a:spLocks noChangeArrowheads="1"/>
          </p:cNvSpPr>
          <p:nvPr/>
        </p:nvSpPr>
        <p:spPr bwMode="auto">
          <a:xfrm>
            <a:off x="1524001" y="2740969"/>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1269" name="Text Box 4">
            <a:extLst>
              <a:ext uri="{FF2B5EF4-FFF2-40B4-BE49-F238E27FC236}">
                <a16:creationId xmlns:a16="http://schemas.microsoft.com/office/drawing/2014/main" id="{1CD7101E-1B12-0437-5833-E8F392611801}"/>
              </a:ext>
            </a:extLst>
          </p:cNvPr>
          <p:cNvSpPr txBox="1">
            <a:spLocks noChangeArrowheads="1"/>
          </p:cNvSpPr>
          <p:nvPr/>
        </p:nvSpPr>
        <p:spPr bwMode="auto">
          <a:xfrm>
            <a:off x="1708732" y="1384185"/>
            <a:ext cx="8305800" cy="830997"/>
          </a:xfrm>
          <a:prstGeom prst="rect">
            <a:avLst/>
          </a:prstGeom>
          <a:solidFill>
            <a:schemeClr val="bg1"/>
          </a:solidFill>
          <a:ln>
            <a:noFill/>
          </a:ln>
          <a:effec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err="1">
                <a:latin typeface="Courier New" panose="02070309020205020404" pitchFamily="49" charset="0"/>
              </a:rPr>
              <a:t>outfile</a:t>
            </a:r>
            <a:r>
              <a:rPr lang="en-US" altLang="en-US" dirty="0">
                <a:latin typeface="Courier New" panose="02070309020205020404" pitchFamily="49" charset="0"/>
              </a:rPr>
              <a:t> = open("test.txt", "w")</a:t>
            </a:r>
          </a:p>
          <a:p>
            <a:r>
              <a:rPr lang="en-US" altLang="en-US" dirty="0" err="1">
                <a:latin typeface="Courier New" panose="02070309020205020404" pitchFamily="49" charset="0"/>
              </a:rPr>
              <a:t>outfile.write</a:t>
            </a:r>
            <a:r>
              <a:rPr lang="en-US" altLang="en-US" dirty="0">
                <a:latin typeface="Courier New" panose="02070309020205020404" pitchFamily="49" charset="0"/>
              </a:rPr>
              <a:t>("Welcome to Python")</a:t>
            </a:r>
          </a:p>
        </p:txBody>
      </p:sp>
      <p:sp>
        <p:nvSpPr>
          <p:cNvPr id="2" name="Rectangle 2">
            <a:extLst>
              <a:ext uri="{FF2B5EF4-FFF2-40B4-BE49-F238E27FC236}">
                <a16:creationId xmlns:a16="http://schemas.microsoft.com/office/drawing/2014/main" id="{4630CD82-2AD4-8BB7-9382-A7990E789466}"/>
              </a:ext>
            </a:extLst>
          </p:cNvPr>
          <p:cNvSpPr txBox="1">
            <a:spLocks noChangeArrowheads="1"/>
          </p:cNvSpPr>
          <p:nvPr/>
        </p:nvSpPr>
        <p:spPr>
          <a:xfrm>
            <a:off x="1449388" y="279400"/>
            <a:ext cx="7880350" cy="500063"/>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Write to a File</a:t>
            </a:r>
          </a:p>
        </p:txBody>
      </p:sp>
      <p:pic>
        <p:nvPicPr>
          <p:cNvPr id="6" name="Picture 5">
            <a:extLst>
              <a:ext uri="{FF2B5EF4-FFF2-40B4-BE49-F238E27FC236}">
                <a16:creationId xmlns:a16="http://schemas.microsoft.com/office/drawing/2014/main" id="{F04CAF08-E376-85A2-042E-DA7EFB9A4B6B}"/>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tretch>
            <a:fillRect/>
          </a:stretch>
        </p:blipFill>
        <p:spPr>
          <a:xfrm>
            <a:off x="609600" y="2482877"/>
            <a:ext cx="11429999" cy="298104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Slide Number Placeholder 4">
            <a:extLst>
              <a:ext uri="{FF2B5EF4-FFF2-40B4-BE49-F238E27FC236}">
                <a16:creationId xmlns:a16="http://schemas.microsoft.com/office/drawing/2014/main" id="{8BF5098A-F5C0-83D7-EBC4-917996BBB9B3}"/>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44DD227-CFF6-4B88-9DF6-2095332FF4E5}" type="slidenum">
              <a:rPr lang="en-US" altLang="en-US" sz="1400"/>
              <a:pPr/>
              <a:t>6</a:t>
            </a:fld>
            <a:endParaRPr lang="en-US" altLang="en-US" sz="1400"/>
          </a:p>
        </p:txBody>
      </p:sp>
      <p:sp>
        <p:nvSpPr>
          <p:cNvPr id="13316" name="Rectangle 3">
            <a:extLst>
              <a:ext uri="{FF2B5EF4-FFF2-40B4-BE49-F238E27FC236}">
                <a16:creationId xmlns:a16="http://schemas.microsoft.com/office/drawing/2014/main" id="{CEAE419F-F801-3B4F-A053-A381D0474AC1}"/>
              </a:ext>
            </a:extLst>
          </p:cNvPr>
          <p:cNvSpPr>
            <a:spLocks noChangeArrowheads="1"/>
          </p:cNvSpPr>
          <p:nvPr/>
        </p:nvSpPr>
        <p:spPr bwMode="auto">
          <a:xfrm>
            <a:off x="1524001" y="2740969"/>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pic>
        <p:nvPicPr>
          <p:cNvPr id="3" name="Picture 2">
            <a:extLst>
              <a:ext uri="{FF2B5EF4-FFF2-40B4-BE49-F238E27FC236}">
                <a16:creationId xmlns:a16="http://schemas.microsoft.com/office/drawing/2014/main" id="{DBA91A0F-2E9D-77CA-1B5A-E7F39EC17638}"/>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tretch>
            <a:fillRect/>
          </a:stretch>
        </p:blipFill>
        <p:spPr>
          <a:xfrm>
            <a:off x="1447800" y="1251315"/>
            <a:ext cx="7162800" cy="3377396"/>
          </a:xfrm>
          <a:prstGeom prst="rect">
            <a:avLst/>
          </a:prstGeom>
        </p:spPr>
      </p:pic>
      <p:sp>
        <p:nvSpPr>
          <p:cNvPr id="4" name="Rectangle 2">
            <a:extLst>
              <a:ext uri="{FF2B5EF4-FFF2-40B4-BE49-F238E27FC236}">
                <a16:creationId xmlns:a16="http://schemas.microsoft.com/office/drawing/2014/main" id="{DE55A969-7064-A67D-5017-0700877E6E80}"/>
              </a:ext>
            </a:extLst>
          </p:cNvPr>
          <p:cNvSpPr txBox="1">
            <a:spLocks noChangeArrowheads="1"/>
          </p:cNvSpPr>
          <p:nvPr/>
        </p:nvSpPr>
        <p:spPr>
          <a:xfrm>
            <a:off x="1449388" y="279400"/>
            <a:ext cx="9447212" cy="500063"/>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Write to a File &amp; Testing File Existence</a:t>
            </a:r>
          </a:p>
        </p:txBody>
      </p:sp>
      <p:sp>
        <p:nvSpPr>
          <p:cNvPr id="8" name="TextBox 7">
            <a:extLst>
              <a:ext uri="{FF2B5EF4-FFF2-40B4-BE49-F238E27FC236}">
                <a16:creationId xmlns:a16="http://schemas.microsoft.com/office/drawing/2014/main" id="{A56E1E4B-8E3A-8934-49CF-8AF30BF785C0}"/>
              </a:ext>
            </a:extLst>
          </p:cNvPr>
          <p:cNvSpPr txBox="1"/>
          <p:nvPr/>
        </p:nvSpPr>
        <p:spPr>
          <a:xfrm>
            <a:off x="7644618" y="5221647"/>
            <a:ext cx="2465363" cy="830997"/>
          </a:xfrm>
          <a:prstGeom prst="rect">
            <a:avLst/>
          </a:prstGeom>
          <a:noFill/>
        </p:spPr>
        <p:txBody>
          <a:bodyPr wrap="square">
            <a:spAutoFit/>
          </a:bodyPr>
          <a:lstStyle/>
          <a:p>
            <a:r>
              <a:rPr lang="en-US" altLang="en-US" sz="2400" dirty="0"/>
              <a:t>Testing File Existence</a:t>
            </a:r>
            <a:endParaRPr lang="ar-PS" sz="2400" dirty="0"/>
          </a:p>
        </p:txBody>
      </p:sp>
      <p:pic>
        <p:nvPicPr>
          <p:cNvPr id="10" name="Picture 9">
            <a:extLst>
              <a:ext uri="{FF2B5EF4-FFF2-40B4-BE49-F238E27FC236}">
                <a16:creationId xmlns:a16="http://schemas.microsoft.com/office/drawing/2014/main" id="{0F207A58-B643-0F34-69BB-BC8289E5DEE8}"/>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contrast="-40000"/>
                    </a14:imgEffect>
                  </a14:imgLayer>
                </a14:imgProps>
              </a:ext>
            </a:extLst>
          </a:blip>
          <a:srcRect b="40652"/>
          <a:stretch>
            <a:fillRect/>
          </a:stretch>
        </p:blipFill>
        <p:spPr>
          <a:xfrm>
            <a:off x="8915400" y="2001089"/>
            <a:ext cx="3091353" cy="1402964"/>
          </a:xfrm>
          <a:prstGeom prst="rect">
            <a:avLst/>
          </a:prstGeom>
        </p:spPr>
      </p:pic>
      <p:pic>
        <p:nvPicPr>
          <p:cNvPr id="12" name="Picture 11">
            <a:extLst>
              <a:ext uri="{FF2B5EF4-FFF2-40B4-BE49-F238E27FC236}">
                <a16:creationId xmlns:a16="http://schemas.microsoft.com/office/drawing/2014/main" id="{E0AAF79D-F6B5-870C-1784-05DDB2EB48EC}"/>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Effect>
                      <a14:brightnessContrast contrast="-40000"/>
                    </a14:imgEffect>
                  </a14:imgLayer>
                </a14:imgProps>
              </a:ext>
            </a:extLst>
          </a:blip>
          <a:srcRect l="1410" r="1"/>
          <a:stretch>
            <a:fillRect/>
          </a:stretch>
        </p:blipFill>
        <p:spPr>
          <a:xfrm>
            <a:off x="1524001" y="4850166"/>
            <a:ext cx="5377128" cy="1669614"/>
          </a:xfrm>
          <a:prstGeom prst="rect">
            <a:avLst/>
          </a:prstGeom>
        </p:spPr>
      </p:pic>
      <p:sp>
        <p:nvSpPr>
          <p:cNvPr id="13" name="Arrow: Right 12">
            <a:extLst>
              <a:ext uri="{FF2B5EF4-FFF2-40B4-BE49-F238E27FC236}">
                <a16:creationId xmlns:a16="http://schemas.microsoft.com/office/drawing/2014/main" id="{47199270-BCA9-29D4-8740-86BDDA1D23DA}"/>
              </a:ext>
            </a:extLst>
          </p:cNvPr>
          <p:cNvSpPr/>
          <p:nvPr/>
        </p:nvSpPr>
        <p:spPr>
          <a:xfrm>
            <a:off x="8534400" y="2740969"/>
            <a:ext cx="685800" cy="46166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P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Slide Number Placeholder 4">
            <a:extLst>
              <a:ext uri="{FF2B5EF4-FFF2-40B4-BE49-F238E27FC236}">
                <a16:creationId xmlns:a16="http://schemas.microsoft.com/office/drawing/2014/main" id="{98B39D58-81AA-9427-2FB6-92E7A6C3D750}"/>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FACD5FE-D0C8-4253-8C03-4E7366263937}" type="slidenum">
              <a:rPr lang="en-US" altLang="en-US" sz="1400"/>
              <a:pPr/>
              <a:t>7</a:t>
            </a:fld>
            <a:endParaRPr lang="en-US" altLang="en-US" sz="1400"/>
          </a:p>
        </p:txBody>
      </p:sp>
      <p:sp>
        <p:nvSpPr>
          <p:cNvPr id="15364" name="Rectangle 5">
            <a:extLst>
              <a:ext uri="{FF2B5EF4-FFF2-40B4-BE49-F238E27FC236}">
                <a16:creationId xmlns:a16="http://schemas.microsoft.com/office/drawing/2014/main" id="{A5089F3B-AB2C-0C5E-B659-960C2E6DBEEF}"/>
              </a:ext>
            </a:extLst>
          </p:cNvPr>
          <p:cNvSpPr>
            <a:spLocks noChangeArrowheads="1"/>
          </p:cNvSpPr>
          <p:nvPr/>
        </p:nvSpPr>
        <p:spPr bwMode="auto">
          <a:xfrm>
            <a:off x="1524001" y="2740969"/>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5365" name="Text Box 7">
            <a:extLst>
              <a:ext uri="{FF2B5EF4-FFF2-40B4-BE49-F238E27FC236}">
                <a16:creationId xmlns:a16="http://schemas.microsoft.com/office/drawing/2014/main" id="{442A6B68-F38A-4CD0-8F02-573E062CCBCF}"/>
              </a:ext>
            </a:extLst>
          </p:cNvPr>
          <p:cNvSpPr txBox="1">
            <a:spLocks noChangeArrowheads="1"/>
          </p:cNvSpPr>
          <p:nvPr/>
        </p:nvSpPr>
        <p:spPr bwMode="auto">
          <a:xfrm>
            <a:off x="1143794" y="1143000"/>
            <a:ext cx="10972006"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2800" dirty="0">
                <a:solidFill>
                  <a:srgbClr val="0070C0"/>
                </a:solidFill>
              </a:rPr>
              <a:t>After a file is opened for reading data</a:t>
            </a:r>
            <a:r>
              <a:rPr lang="en-US" altLang="en-US" sz="2800" dirty="0"/>
              <a:t>, you can use the </a:t>
            </a:r>
            <a:r>
              <a:rPr lang="en-US" altLang="en-US" sz="2800" u="sng" dirty="0"/>
              <a:t>read method </a:t>
            </a:r>
            <a:r>
              <a:rPr lang="en-US" altLang="en-US" sz="2800" dirty="0"/>
              <a:t>to read a specified </a:t>
            </a:r>
            <a:r>
              <a:rPr lang="en-US" altLang="en-US" sz="2800" b="1" u="sng" dirty="0"/>
              <a:t>number of characters </a:t>
            </a:r>
            <a:r>
              <a:rPr lang="en-US" altLang="en-US" sz="2800" dirty="0"/>
              <a:t>or </a:t>
            </a:r>
            <a:r>
              <a:rPr lang="en-US" altLang="en-US" sz="2800" b="1" u="sng" dirty="0"/>
              <a:t>all characters</a:t>
            </a:r>
            <a:r>
              <a:rPr lang="en-US" altLang="en-US" sz="2800" dirty="0"/>
              <a:t>, </a:t>
            </a:r>
            <a:r>
              <a:rPr lang="en-US" altLang="en-US" sz="2800" dirty="0">
                <a:solidFill>
                  <a:srgbClr val="FF0000"/>
                </a:solidFill>
              </a:rPr>
              <a:t>the </a:t>
            </a:r>
            <a:r>
              <a:rPr lang="en-US" altLang="en-US" sz="2800" b="1" dirty="0" err="1">
                <a:solidFill>
                  <a:srgbClr val="FF0000"/>
                </a:solidFill>
              </a:rPr>
              <a:t>readline</a:t>
            </a:r>
            <a:r>
              <a:rPr lang="en-US" altLang="en-US" sz="2800" b="1" dirty="0">
                <a:solidFill>
                  <a:srgbClr val="FF0000"/>
                </a:solidFill>
              </a:rPr>
              <a:t>() </a:t>
            </a:r>
            <a:r>
              <a:rPr lang="en-US" altLang="en-US" sz="2800" dirty="0">
                <a:solidFill>
                  <a:srgbClr val="FF0000"/>
                </a:solidFill>
              </a:rPr>
              <a:t>method to read the next line</a:t>
            </a:r>
            <a:r>
              <a:rPr lang="en-US" altLang="en-US" sz="2800" dirty="0"/>
              <a:t>, and </a:t>
            </a:r>
            <a:r>
              <a:rPr lang="en-US" altLang="en-US" sz="2800" dirty="0">
                <a:solidFill>
                  <a:schemeClr val="accent2">
                    <a:lumMod val="50000"/>
                  </a:schemeClr>
                </a:solidFill>
              </a:rPr>
              <a:t>the </a:t>
            </a:r>
            <a:r>
              <a:rPr lang="en-US" altLang="en-US" sz="2800" b="1" dirty="0" err="1">
                <a:solidFill>
                  <a:schemeClr val="accent2">
                    <a:lumMod val="50000"/>
                  </a:schemeClr>
                </a:solidFill>
              </a:rPr>
              <a:t>readlines</a:t>
            </a:r>
            <a:r>
              <a:rPr lang="en-US" altLang="en-US" sz="2800" b="1" dirty="0">
                <a:solidFill>
                  <a:schemeClr val="accent2">
                    <a:lumMod val="50000"/>
                  </a:schemeClr>
                </a:solidFill>
              </a:rPr>
              <a:t>() </a:t>
            </a:r>
            <a:r>
              <a:rPr lang="en-US" altLang="en-US" sz="2800" dirty="0">
                <a:solidFill>
                  <a:schemeClr val="accent2">
                    <a:lumMod val="50000"/>
                  </a:schemeClr>
                </a:solidFill>
              </a:rPr>
              <a:t>method to read all lines into a list. </a:t>
            </a:r>
          </a:p>
        </p:txBody>
      </p:sp>
      <p:sp>
        <p:nvSpPr>
          <p:cNvPr id="2" name="Rectangle 2">
            <a:extLst>
              <a:ext uri="{FF2B5EF4-FFF2-40B4-BE49-F238E27FC236}">
                <a16:creationId xmlns:a16="http://schemas.microsoft.com/office/drawing/2014/main" id="{FD7F33B0-6099-82EE-22D8-5049C651FCAA}"/>
              </a:ext>
            </a:extLst>
          </p:cNvPr>
          <p:cNvSpPr txBox="1">
            <a:spLocks noChangeArrowheads="1"/>
          </p:cNvSpPr>
          <p:nvPr/>
        </p:nvSpPr>
        <p:spPr>
          <a:xfrm>
            <a:off x="1449388" y="279400"/>
            <a:ext cx="9447212" cy="500063"/>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Read from a File</a:t>
            </a:r>
          </a:p>
        </p:txBody>
      </p:sp>
      <p:pic>
        <p:nvPicPr>
          <p:cNvPr id="8" name="Picture 7">
            <a:extLst>
              <a:ext uri="{FF2B5EF4-FFF2-40B4-BE49-F238E27FC236}">
                <a16:creationId xmlns:a16="http://schemas.microsoft.com/office/drawing/2014/main" id="{88F11DC5-CA92-CBF1-DAF4-6EE0A0C44D4B}"/>
              </a:ext>
            </a:extLst>
          </p:cNvPr>
          <p:cNvPicPr>
            <a:picLocks noChangeAspect="1"/>
          </p:cNvPicPr>
          <p:nvPr/>
        </p:nvPicPr>
        <p:blipFill>
          <a:blip r:embed="rId3"/>
          <a:stretch>
            <a:fillRect/>
          </a:stretch>
        </p:blipFill>
        <p:spPr>
          <a:xfrm>
            <a:off x="676275" y="2517457"/>
            <a:ext cx="11287125" cy="399097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A7EEC61-9B26-01D3-DF31-54B2C2C9C959}"/>
            </a:ext>
          </a:extLst>
        </p:cNvPr>
        <p:cNvGrpSpPr/>
        <p:nvPr/>
      </p:nvGrpSpPr>
      <p:grpSpPr>
        <a:xfrm>
          <a:off x="0" y="0"/>
          <a:ext cx="0" cy="0"/>
          <a:chOff x="0" y="0"/>
          <a:chExt cx="0" cy="0"/>
        </a:xfrm>
      </p:grpSpPr>
      <p:sp>
        <p:nvSpPr>
          <p:cNvPr id="15362" name="Slide Number Placeholder 4">
            <a:extLst>
              <a:ext uri="{FF2B5EF4-FFF2-40B4-BE49-F238E27FC236}">
                <a16:creationId xmlns:a16="http://schemas.microsoft.com/office/drawing/2014/main" id="{0F0597E0-EE15-A4CA-29FE-B678742F359F}"/>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FACD5FE-D0C8-4253-8C03-4E7366263937}" type="slidenum">
              <a:rPr lang="en-US" altLang="en-US" sz="1400"/>
              <a:pPr/>
              <a:t>8</a:t>
            </a:fld>
            <a:endParaRPr lang="en-US" altLang="en-US" sz="1400"/>
          </a:p>
        </p:txBody>
      </p:sp>
      <p:sp>
        <p:nvSpPr>
          <p:cNvPr id="15364" name="Rectangle 5">
            <a:extLst>
              <a:ext uri="{FF2B5EF4-FFF2-40B4-BE49-F238E27FC236}">
                <a16:creationId xmlns:a16="http://schemas.microsoft.com/office/drawing/2014/main" id="{5BE4C021-1FE8-F3E7-8012-8E37AE273BA4}"/>
              </a:ext>
            </a:extLst>
          </p:cNvPr>
          <p:cNvSpPr>
            <a:spLocks noChangeArrowheads="1"/>
          </p:cNvSpPr>
          <p:nvPr/>
        </p:nvSpPr>
        <p:spPr bwMode="auto">
          <a:xfrm>
            <a:off x="1524001" y="2740969"/>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 name="Rectangle 2">
            <a:extLst>
              <a:ext uri="{FF2B5EF4-FFF2-40B4-BE49-F238E27FC236}">
                <a16:creationId xmlns:a16="http://schemas.microsoft.com/office/drawing/2014/main" id="{62620E7D-C4C1-BCAB-0125-9A0266A9D1A6}"/>
              </a:ext>
            </a:extLst>
          </p:cNvPr>
          <p:cNvSpPr txBox="1">
            <a:spLocks noChangeArrowheads="1"/>
          </p:cNvSpPr>
          <p:nvPr/>
        </p:nvSpPr>
        <p:spPr>
          <a:xfrm>
            <a:off x="1449388" y="279400"/>
            <a:ext cx="9447212" cy="500063"/>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Read from a File</a:t>
            </a:r>
          </a:p>
        </p:txBody>
      </p:sp>
      <p:pic>
        <p:nvPicPr>
          <p:cNvPr id="4" name="Picture 3">
            <a:extLst>
              <a:ext uri="{FF2B5EF4-FFF2-40B4-BE49-F238E27FC236}">
                <a16:creationId xmlns:a16="http://schemas.microsoft.com/office/drawing/2014/main" id="{93DBD101-6CD0-142D-DC25-A85F6681AD2A}"/>
              </a:ext>
            </a:extLst>
          </p:cNvPr>
          <p:cNvPicPr>
            <a:picLocks noChangeAspect="1"/>
          </p:cNvPicPr>
          <p:nvPr/>
        </p:nvPicPr>
        <p:blipFill>
          <a:blip r:embed="rId3"/>
          <a:stretch>
            <a:fillRect/>
          </a:stretch>
        </p:blipFill>
        <p:spPr>
          <a:xfrm>
            <a:off x="685799" y="1219200"/>
            <a:ext cx="6401783" cy="2348706"/>
          </a:xfrm>
          <a:prstGeom prst="rect">
            <a:avLst/>
          </a:prstGeom>
        </p:spPr>
      </p:pic>
      <p:pic>
        <p:nvPicPr>
          <p:cNvPr id="6" name="Picture 5">
            <a:extLst>
              <a:ext uri="{FF2B5EF4-FFF2-40B4-BE49-F238E27FC236}">
                <a16:creationId xmlns:a16="http://schemas.microsoft.com/office/drawing/2014/main" id="{00E7406E-F6F4-79B6-A4B4-91D277BD4F74}"/>
              </a:ext>
            </a:extLst>
          </p:cNvPr>
          <p:cNvPicPr>
            <a:picLocks noChangeAspect="1"/>
          </p:cNvPicPr>
          <p:nvPr/>
        </p:nvPicPr>
        <p:blipFill>
          <a:blip r:embed="rId4"/>
          <a:stretch>
            <a:fillRect/>
          </a:stretch>
        </p:blipFill>
        <p:spPr>
          <a:xfrm>
            <a:off x="7342049" y="1452171"/>
            <a:ext cx="3525243" cy="1288798"/>
          </a:xfrm>
          <a:prstGeom prst="rect">
            <a:avLst/>
          </a:prstGeom>
        </p:spPr>
      </p:pic>
      <p:pic>
        <p:nvPicPr>
          <p:cNvPr id="9" name="Picture 8">
            <a:extLst>
              <a:ext uri="{FF2B5EF4-FFF2-40B4-BE49-F238E27FC236}">
                <a16:creationId xmlns:a16="http://schemas.microsoft.com/office/drawing/2014/main" id="{1F349953-B6C9-1CA6-F0A4-03BFE955ABCE}"/>
              </a:ext>
            </a:extLst>
          </p:cNvPr>
          <p:cNvPicPr>
            <a:picLocks noChangeAspect="1"/>
          </p:cNvPicPr>
          <p:nvPr/>
        </p:nvPicPr>
        <p:blipFill>
          <a:blip r:embed="rId5"/>
          <a:stretch>
            <a:fillRect/>
          </a:stretch>
        </p:blipFill>
        <p:spPr>
          <a:xfrm>
            <a:off x="694006" y="3760144"/>
            <a:ext cx="7111770" cy="2716856"/>
          </a:xfrm>
          <a:prstGeom prst="rect">
            <a:avLst/>
          </a:prstGeom>
        </p:spPr>
      </p:pic>
      <p:pic>
        <p:nvPicPr>
          <p:cNvPr id="11" name="Picture 10">
            <a:extLst>
              <a:ext uri="{FF2B5EF4-FFF2-40B4-BE49-F238E27FC236}">
                <a16:creationId xmlns:a16="http://schemas.microsoft.com/office/drawing/2014/main" id="{C49439EB-4B13-2174-B672-EE798EAF532A}"/>
              </a:ext>
            </a:extLst>
          </p:cNvPr>
          <p:cNvPicPr>
            <a:picLocks noChangeAspect="1"/>
          </p:cNvPicPr>
          <p:nvPr/>
        </p:nvPicPr>
        <p:blipFill>
          <a:blip r:embed="rId6"/>
          <a:stretch>
            <a:fillRect/>
          </a:stretch>
        </p:blipFill>
        <p:spPr>
          <a:xfrm>
            <a:off x="7924799" y="4439309"/>
            <a:ext cx="4114801" cy="1094578"/>
          </a:xfrm>
          <a:prstGeom prst="rect">
            <a:avLst/>
          </a:prstGeom>
        </p:spPr>
      </p:pic>
    </p:spTree>
    <p:extLst>
      <p:ext uri="{BB962C8B-B14F-4D97-AF65-F5344CB8AC3E}">
        <p14:creationId xmlns:p14="http://schemas.microsoft.com/office/powerpoint/2010/main" val="3037578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BB0D5B3-5D62-BC86-7067-8B2A1B1F1D9C}"/>
            </a:ext>
          </a:extLst>
        </p:cNvPr>
        <p:cNvGrpSpPr/>
        <p:nvPr/>
      </p:nvGrpSpPr>
      <p:grpSpPr>
        <a:xfrm>
          <a:off x="0" y="0"/>
          <a:ext cx="0" cy="0"/>
          <a:chOff x="0" y="0"/>
          <a:chExt cx="0" cy="0"/>
        </a:xfrm>
      </p:grpSpPr>
      <p:sp>
        <p:nvSpPr>
          <p:cNvPr id="15362" name="Slide Number Placeholder 4">
            <a:extLst>
              <a:ext uri="{FF2B5EF4-FFF2-40B4-BE49-F238E27FC236}">
                <a16:creationId xmlns:a16="http://schemas.microsoft.com/office/drawing/2014/main" id="{F7E5BB37-C264-D5E3-859A-6EB2AC254A6C}"/>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FACD5FE-D0C8-4253-8C03-4E7366263937}" type="slidenum">
              <a:rPr lang="en-US" altLang="en-US" sz="1400"/>
              <a:pPr/>
              <a:t>9</a:t>
            </a:fld>
            <a:endParaRPr lang="en-US" altLang="en-US" sz="1400"/>
          </a:p>
        </p:txBody>
      </p:sp>
      <p:sp>
        <p:nvSpPr>
          <p:cNvPr id="15364" name="Rectangle 5">
            <a:extLst>
              <a:ext uri="{FF2B5EF4-FFF2-40B4-BE49-F238E27FC236}">
                <a16:creationId xmlns:a16="http://schemas.microsoft.com/office/drawing/2014/main" id="{95F018A1-1AFE-F799-4A04-DCD0C23A0C38}"/>
              </a:ext>
            </a:extLst>
          </p:cNvPr>
          <p:cNvSpPr>
            <a:spLocks noChangeArrowheads="1"/>
          </p:cNvSpPr>
          <p:nvPr/>
        </p:nvSpPr>
        <p:spPr bwMode="auto">
          <a:xfrm>
            <a:off x="1524001" y="2740969"/>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 name="Rectangle 2">
            <a:extLst>
              <a:ext uri="{FF2B5EF4-FFF2-40B4-BE49-F238E27FC236}">
                <a16:creationId xmlns:a16="http://schemas.microsoft.com/office/drawing/2014/main" id="{468C271D-79E4-4791-8B93-2F9248CBCE14}"/>
              </a:ext>
            </a:extLst>
          </p:cNvPr>
          <p:cNvSpPr txBox="1">
            <a:spLocks noChangeArrowheads="1"/>
          </p:cNvSpPr>
          <p:nvPr/>
        </p:nvSpPr>
        <p:spPr>
          <a:xfrm>
            <a:off x="1449388" y="279400"/>
            <a:ext cx="9447212" cy="500063"/>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Read from a File</a:t>
            </a:r>
          </a:p>
        </p:txBody>
      </p:sp>
      <p:pic>
        <p:nvPicPr>
          <p:cNvPr id="5" name="Picture 4">
            <a:extLst>
              <a:ext uri="{FF2B5EF4-FFF2-40B4-BE49-F238E27FC236}">
                <a16:creationId xmlns:a16="http://schemas.microsoft.com/office/drawing/2014/main" id="{D3679367-885D-685B-205C-261E09C12EC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tretch>
            <a:fillRect/>
          </a:stretch>
        </p:blipFill>
        <p:spPr>
          <a:xfrm>
            <a:off x="457200" y="1429842"/>
            <a:ext cx="5486400" cy="3599358"/>
          </a:xfrm>
          <a:prstGeom prst="rect">
            <a:avLst/>
          </a:prstGeom>
        </p:spPr>
      </p:pic>
      <p:pic>
        <p:nvPicPr>
          <p:cNvPr id="8" name="Picture 7">
            <a:extLst>
              <a:ext uri="{FF2B5EF4-FFF2-40B4-BE49-F238E27FC236}">
                <a16:creationId xmlns:a16="http://schemas.microsoft.com/office/drawing/2014/main" id="{155DF128-16D9-42CD-704C-26CF8BEBDCEE}"/>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contrast="-40000"/>
                    </a14:imgEffect>
                  </a14:imgLayer>
                </a14:imgProps>
              </a:ext>
            </a:extLst>
          </a:blip>
          <a:stretch>
            <a:fillRect/>
          </a:stretch>
        </p:blipFill>
        <p:spPr>
          <a:xfrm>
            <a:off x="1708732" y="5135864"/>
            <a:ext cx="3048000" cy="1403048"/>
          </a:xfrm>
          <a:prstGeom prst="rect">
            <a:avLst/>
          </a:prstGeom>
        </p:spPr>
      </p:pic>
      <p:pic>
        <p:nvPicPr>
          <p:cNvPr id="12" name="Picture 11">
            <a:extLst>
              <a:ext uri="{FF2B5EF4-FFF2-40B4-BE49-F238E27FC236}">
                <a16:creationId xmlns:a16="http://schemas.microsoft.com/office/drawing/2014/main" id="{597404FB-5227-A130-ED96-2B8D2CC543AE}"/>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Effect>
                      <a14:brightnessContrast contrast="-40000"/>
                    </a14:imgEffect>
                  </a14:imgLayer>
                </a14:imgProps>
              </a:ext>
            </a:extLst>
          </a:blip>
          <a:stretch>
            <a:fillRect/>
          </a:stretch>
        </p:blipFill>
        <p:spPr>
          <a:xfrm>
            <a:off x="6209336" y="2895600"/>
            <a:ext cx="5933808" cy="1999158"/>
          </a:xfrm>
          <a:prstGeom prst="rect">
            <a:avLst/>
          </a:prstGeom>
        </p:spPr>
      </p:pic>
      <p:pic>
        <p:nvPicPr>
          <p:cNvPr id="14" name="Picture 13">
            <a:extLst>
              <a:ext uri="{FF2B5EF4-FFF2-40B4-BE49-F238E27FC236}">
                <a16:creationId xmlns:a16="http://schemas.microsoft.com/office/drawing/2014/main" id="{1222C8B6-82E3-5E73-5CFB-E4CB3401CE4B}"/>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Effect>
                      <a14:brightnessContrast contrast="-40000"/>
                    </a14:imgEffect>
                  </a14:imgLayer>
                </a14:imgProps>
              </a:ext>
            </a:extLst>
          </a:blip>
          <a:stretch>
            <a:fillRect/>
          </a:stretch>
        </p:blipFill>
        <p:spPr>
          <a:xfrm>
            <a:off x="5761134" y="5562599"/>
            <a:ext cx="6430866" cy="634029"/>
          </a:xfrm>
          <a:prstGeom prst="rect">
            <a:avLst/>
          </a:prstGeom>
        </p:spPr>
      </p:pic>
    </p:spTree>
    <p:extLst>
      <p:ext uri="{BB962C8B-B14F-4D97-AF65-F5344CB8AC3E}">
        <p14:creationId xmlns:p14="http://schemas.microsoft.com/office/powerpoint/2010/main" val="303401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Slide Number Placeholder 4">
            <a:extLst>
              <a:ext uri="{FF2B5EF4-FFF2-40B4-BE49-F238E27FC236}">
                <a16:creationId xmlns:a16="http://schemas.microsoft.com/office/drawing/2014/main" id="{58649451-0E46-6344-A334-2E19F183F8E4}"/>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6E9A240-2BBC-4058-819B-5F97A48ACB88}" type="slidenum">
              <a:rPr lang="en-US" altLang="en-US" sz="1400"/>
              <a:pPr/>
              <a:t>10</a:t>
            </a:fld>
            <a:endParaRPr lang="en-US" altLang="en-US" sz="1400"/>
          </a:p>
        </p:txBody>
      </p:sp>
      <p:sp>
        <p:nvSpPr>
          <p:cNvPr id="17412" name="Rectangle 3">
            <a:extLst>
              <a:ext uri="{FF2B5EF4-FFF2-40B4-BE49-F238E27FC236}">
                <a16:creationId xmlns:a16="http://schemas.microsoft.com/office/drawing/2014/main" id="{923E0623-AF30-AE33-5B08-59E7214E5C29}"/>
              </a:ext>
            </a:extLst>
          </p:cNvPr>
          <p:cNvSpPr>
            <a:spLocks noChangeArrowheads="1"/>
          </p:cNvSpPr>
          <p:nvPr/>
        </p:nvSpPr>
        <p:spPr bwMode="auto">
          <a:xfrm>
            <a:off x="1524001" y="2740969"/>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7413" name="Text Box 4">
            <a:extLst>
              <a:ext uri="{FF2B5EF4-FFF2-40B4-BE49-F238E27FC236}">
                <a16:creationId xmlns:a16="http://schemas.microsoft.com/office/drawing/2014/main" id="{9E4DA913-39EC-F7CD-617C-7E66FE3323D8}"/>
              </a:ext>
            </a:extLst>
          </p:cNvPr>
          <p:cNvSpPr txBox="1">
            <a:spLocks noChangeArrowheads="1"/>
          </p:cNvSpPr>
          <p:nvPr/>
        </p:nvSpPr>
        <p:spPr bwMode="auto">
          <a:xfrm>
            <a:off x="1429459" y="1104889"/>
            <a:ext cx="1019463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dirty="0"/>
              <a:t>You can use the 'a' mode to open a file for appending data to an existing file. </a:t>
            </a:r>
          </a:p>
        </p:txBody>
      </p:sp>
      <p:sp>
        <p:nvSpPr>
          <p:cNvPr id="2" name="Rectangle 2">
            <a:extLst>
              <a:ext uri="{FF2B5EF4-FFF2-40B4-BE49-F238E27FC236}">
                <a16:creationId xmlns:a16="http://schemas.microsoft.com/office/drawing/2014/main" id="{39DE3C6C-FE5A-4ED8-3FE6-902705A010ED}"/>
              </a:ext>
            </a:extLst>
          </p:cNvPr>
          <p:cNvSpPr txBox="1">
            <a:spLocks noChangeArrowheads="1"/>
          </p:cNvSpPr>
          <p:nvPr/>
        </p:nvSpPr>
        <p:spPr>
          <a:xfrm>
            <a:off x="1449388" y="279400"/>
            <a:ext cx="9447212" cy="500063"/>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Append Data to a File</a:t>
            </a:r>
          </a:p>
        </p:txBody>
      </p:sp>
      <p:pic>
        <p:nvPicPr>
          <p:cNvPr id="6" name="Picture 5">
            <a:extLst>
              <a:ext uri="{FF2B5EF4-FFF2-40B4-BE49-F238E27FC236}">
                <a16:creationId xmlns:a16="http://schemas.microsoft.com/office/drawing/2014/main" id="{ADA8D6A0-82E0-9217-3218-29914B35922F}"/>
              </a:ext>
            </a:extLst>
          </p:cNvPr>
          <p:cNvPicPr>
            <a:picLocks noChangeAspect="1"/>
          </p:cNvPicPr>
          <p:nvPr/>
        </p:nvPicPr>
        <p:blipFill>
          <a:blip r:embed="rId3"/>
          <a:stretch>
            <a:fillRect/>
          </a:stretch>
        </p:blipFill>
        <p:spPr>
          <a:xfrm>
            <a:off x="2591613" y="1679488"/>
            <a:ext cx="6323787" cy="2282912"/>
          </a:xfrm>
          <a:prstGeom prst="rect">
            <a:avLst/>
          </a:prstGeom>
        </p:spPr>
      </p:pic>
      <p:pic>
        <p:nvPicPr>
          <p:cNvPr id="8" name="Picture 7">
            <a:extLst>
              <a:ext uri="{FF2B5EF4-FFF2-40B4-BE49-F238E27FC236}">
                <a16:creationId xmlns:a16="http://schemas.microsoft.com/office/drawing/2014/main" id="{10794488-1C62-1475-717F-36D7208EB7DD}"/>
              </a:ext>
            </a:extLst>
          </p:cNvPr>
          <p:cNvPicPr>
            <a:picLocks noChangeAspect="1"/>
          </p:cNvPicPr>
          <p:nvPr/>
        </p:nvPicPr>
        <p:blipFill>
          <a:blip r:embed="rId4"/>
          <a:stretch>
            <a:fillRect/>
          </a:stretch>
        </p:blipFill>
        <p:spPr>
          <a:xfrm>
            <a:off x="6477000" y="4031266"/>
            <a:ext cx="4195011" cy="2483028"/>
          </a:xfrm>
          <a:prstGeom prst="rect">
            <a:avLst/>
          </a:prstGeom>
        </p:spPr>
      </p:pic>
      <p:pic>
        <p:nvPicPr>
          <p:cNvPr id="10" name="Picture 9">
            <a:extLst>
              <a:ext uri="{FF2B5EF4-FFF2-40B4-BE49-F238E27FC236}">
                <a16:creationId xmlns:a16="http://schemas.microsoft.com/office/drawing/2014/main" id="{D52809C3-0838-1EC9-8BB2-FE0290CF6059}"/>
              </a:ext>
            </a:extLst>
          </p:cNvPr>
          <p:cNvPicPr>
            <a:picLocks noChangeAspect="1"/>
          </p:cNvPicPr>
          <p:nvPr/>
        </p:nvPicPr>
        <p:blipFill>
          <a:blip r:embed="rId5"/>
          <a:stretch>
            <a:fillRect/>
          </a:stretch>
        </p:blipFill>
        <p:spPr>
          <a:xfrm>
            <a:off x="838200" y="4034782"/>
            <a:ext cx="4231222" cy="1985017"/>
          </a:xfrm>
          <a:prstGeom prst="rect">
            <a:avLst/>
          </a:prstGeom>
        </p:spPr>
      </p:pic>
      <p:sp>
        <p:nvSpPr>
          <p:cNvPr id="11" name="TextBox 10">
            <a:extLst>
              <a:ext uri="{FF2B5EF4-FFF2-40B4-BE49-F238E27FC236}">
                <a16:creationId xmlns:a16="http://schemas.microsoft.com/office/drawing/2014/main" id="{F5E05081-FC81-5793-E287-76A7D64C49A2}"/>
              </a:ext>
            </a:extLst>
          </p:cNvPr>
          <p:cNvSpPr txBox="1"/>
          <p:nvPr/>
        </p:nvSpPr>
        <p:spPr>
          <a:xfrm>
            <a:off x="1143000" y="4031266"/>
            <a:ext cx="7467600" cy="461665"/>
          </a:xfrm>
          <a:prstGeom prst="rect">
            <a:avLst/>
          </a:prstGeom>
          <a:noFill/>
        </p:spPr>
        <p:txBody>
          <a:bodyPr wrap="square" rtlCol="1">
            <a:spAutoFit/>
          </a:bodyPr>
          <a:lstStyle/>
          <a:p>
            <a:r>
              <a:rPr lang="en-US" sz="2400" b="1" dirty="0">
                <a:solidFill>
                  <a:srgbClr val="C00000"/>
                </a:solidFill>
              </a:rPr>
              <a:t>Pefore                                                                                 After</a:t>
            </a:r>
            <a:endParaRPr lang="ar-PS" sz="2400" b="1" dirty="0">
              <a:solidFill>
                <a:srgbClr val="C0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Slide Number Placeholder 4">
            <a:extLst>
              <a:ext uri="{FF2B5EF4-FFF2-40B4-BE49-F238E27FC236}">
                <a16:creationId xmlns:a16="http://schemas.microsoft.com/office/drawing/2014/main" id="{D0B5FE84-269A-D2DF-7DEE-F472375AAFDB}"/>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809949F-F12D-4E46-93FE-5088CA03FBC8}" type="slidenum">
              <a:rPr lang="en-US" altLang="en-US" sz="1400"/>
              <a:pPr/>
              <a:t>11</a:t>
            </a:fld>
            <a:endParaRPr lang="en-US" altLang="en-US" sz="1400"/>
          </a:p>
        </p:txBody>
      </p:sp>
      <p:sp>
        <p:nvSpPr>
          <p:cNvPr id="19460" name="Rectangle 3">
            <a:extLst>
              <a:ext uri="{FF2B5EF4-FFF2-40B4-BE49-F238E27FC236}">
                <a16:creationId xmlns:a16="http://schemas.microsoft.com/office/drawing/2014/main" id="{818EC783-41C1-FCDC-44BC-C3192733E9AF}"/>
              </a:ext>
            </a:extLst>
          </p:cNvPr>
          <p:cNvSpPr>
            <a:spLocks noChangeArrowheads="1"/>
          </p:cNvSpPr>
          <p:nvPr/>
        </p:nvSpPr>
        <p:spPr bwMode="auto">
          <a:xfrm>
            <a:off x="1524001" y="2740969"/>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9461" name="Text Box 4">
            <a:extLst>
              <a:ext uri="{FF2B5EF4-FFF2-40B4-BE49-F238E27FC236}">
                <a16:creationId xmlns:a16="http://schemas.microsoft.com/office/drawing/2014/main" id="{57032A89-724E-DEFF-7C4A-80BCF53DC3B7}"/>
              </a:ext>
            </a:extLst>
          </p:cNvPr>
          <p:cNvSpPr txBox="1">
            <a:spLocks noChangeArrowheads="1"/>
          </p:cNvSpPr>
          <p:nvPr/>
        </p:nvSpPr>
        <p:spPr bwMode="auto">
          <a:xfrm>
            <a:off x="609600" y="1448307"/>
            <a:ext cx="4267200"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2800" dirty="0"/>
              <a:t>To write numbers, convert them into strings, and then use the write method to write them to a file. In order to read the numbers back correctly, you should separate the numbers with a whitespace character such as</a:t>
            </a:r>
            <a:r>
              <a:rPr lang="en-US" altLang="en-US" sz="2800" dirty="0">
                <a:solidFill>
                  <a:srgbClr val="FF0000"/>
                </a:solidFill>
              </a:rPr>
              <a:t> ' ‘ </a:t>
            </a:r>
            <a:r>
              <a:rPr lang="en-US" altLang="en-US" sz="2800" dirty="0"/>
              <a:t>,  </a:t>
            </a:r>
            <a:r>
              <a:rPr lang="en-US" altLang="en-US" sz="2800" dirty="0">
                <a:solidFill>
                  <a:srgbClr val="FF0000"/>
                </a:solidFill>
              </a:rPr>
              <a:t>'\n'</a:t>
            </a:r>
            <a:r>
              <a:rPr lang="en-US" altLang="en-US" sz="2800" dirty="0"/>
              <a:t>. </a:t>
            </a:r>
          </a:p>
        </p:txBody>
      </p:sp>
      <p:pic>
        <p:nvPicPr>
          <p:cNvPr id="3" name="Picture 2">
            <a:extLst>
              <a:ext uri="{FF2B5EF4-FFF2-40B4-BE49-F238E27FC236}">
                <a16:creationId xmlns:a16="http://schemas.microsoft.com/office/drawing/2014/main" id="{896243B4-2C63-8323-9939-2D7D7095F9CD}"/>
              </a:ext>
            </a:extLst>
          </p:cNvPr>
          <p:cNvPicPr>
            <a:picLocks noChangeAspect="1"/>
          </p:cNvPicPr>
          <p:nvPr/>
        </p:nvPicPr>
        <p:blipFill>
          <a:blip r:embed="rId3"/>
          <a:stretch>
            <a:fillRect/>
          </a:stretch>
        </p:blipFill>
        <p:spPr>
          <a:xfrm>
            <a:off x="4847822" y="1448307"/>
            <a:ext cx="7182254" cy="4962083"/>
          </a:xfrm>
          <a:prstGeom prst="rect">
            <a:avLst/>
          </a:prstGeom>
        </p:spPr>
      </p:pic>
      <p:sp>
        <p:nvSpPr>
          <p:cNvPr id="4" name="Rectangle 2">
            <a:extLst>
              <a:ext uri="{FF2B5EF4-FFF2-40B4-BE49-F238E27FC236}">
                <a16:creationId xmlns:a16="http://schemas.microsoft.com/office/drawing/2014/main" id="{10B0170F-B1BA-A3F4-D38E-8283217C62F2}"/>
              </a:ext>
            </a:extLst>
          </p:cNvPr>
          <p:cNvSpPr txBox="1">
            <a:spLocks noChangeArrowheads="1"/>
          </p:cNvSpPr>
          <p:nvPr/>
        </p:nvSpPr>
        <p:spPr>
          <a:xfrm>
            <a:off x="1449388" y="279400"/>
            <a:ext cx="9447212" cy="500063"/>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Writing/Reading Numeric Data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Slide Number Placeholder 4">
            <a:extLst>
              <a:ext uri="{FF2B5EF4-FFF2-40B4-BE49-F238E27FC236}">
                <a16:creationId xmlns:a16="http://schemas.microsoft.com/office/drawing/2014/main" id="{364ED94D-9FC6-03ED-814E-32C5CF688315}"/>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5650BA4-2940-4EC0-B284-8D70277F4845}" type="slidenum">
              <a:rPr lang="en-US" altLang="en-US" sz="1400"/>
              <a:pPr/>
              <a:t>12</a:t>
            </a:fld>
            <a:endParaRPr lang="en-US" altLang="en-US" sz="1400"/>
          </a:p>
        </p:txBody>
      </p:sp>
      <p:sp>
        <p:nvSpPr>
          <p:cNvPr id="24580" name="Rectangle 3">
            <a:extLst>
              <a:ext uri="{FF2B5EF4-FFF2-40B4-BE49-F238E27FC236}">
                <a16:creationId xmlns:a16="http://schemas.microsoft.com/office/drawing/2014/main" id="{8B81F8B3-876B-FE02-D1C1-7DB04C1D0567}"/>
              </a:ext>
            </a:extLst>
          </p:cNvPr>
          <p:cNvSpPr>
            <a:spLocks noChangeArrowheads="1"/>
          </p:cNvSpPr>
          <p:nvPr/>
        </p:nvSpPr>
        <p:spPr bwMode="auto">
          <a:xfrm>
            <a:off x="1524001" y="2740969"/>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4581" name="Text Box 4">
            <a:extLst>
              <a:ext uri="{FF2B5EF4-FFF2-40B4-BE49-F238E27FC236}">
                <a16:creationId xmlns:a16="http://schemas.microsoft.com/office/drawing/2014/main" id="{E6B057A9-F1EA-3AB4-9B56-26CC52DFDABE}"/>
              </a:ext>
            </a:extLst>
          </p:cNvPr>
          <p:cNvSpPr txBox="1">
            <a:spLocks noChangeArrowheads="1"/>
          </p:cNvSpPr>
          <p:nvPr/>
        </p:nvSpPr>
        <p:spPr bwMode="auto">
          <a:xfrm>
            <a:off x="453223" y="1536174"/>
            <a:ext cx="2511018"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The problem is to write a program that prompts the user to enter a file and counts the number of occurrences of each letter in the file regardless of case.</a:t>
            </a:r>
          </a:p>
        </p:txBody>
      </p:sp>
      <p:sp>
        <p:nvSpPr>
          <p:cNvPr id="2" name="Rectangle 2">
            <a:extLst>
              <a:ext uri="{FF2B5EF4-FFF2-40B4-BE49-F238E27FC236}">
                <a16:creationId xmlns:a16="http://schemas.microsoft.com/office/drawing/2014/main" id="{F1B61CF1-F4CE-F16D-96FA-15343EA75D3C}"/>
              </a:ext>
            </a:extLst>
          </p:cNvPr>
          <p:cNvSpPr txBox="1">
            <a:spLocks noChangeArrowheads="1"/>
          </p:cNvSpPr>
          <p:nvPr/>
        </p:nvSpPr>
        <p:spPr>
          <a:xfrm>
            <a:off x="1449388" y="279400"/>
            <a:ext cx="9447212" cy="500063"/>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Problem: Counting Each Letter in a File</a:t>
            </a:r>
          </a:p>
        </p:txBody>
      </p:sp>
      <p:pic>
        <p:nvPicPr>
          <p:cNvPr id="8" name="Picture 7">
            <a:extLst>
              <a:ext uri="{FF2B5EF4-FFF2-40B4-BE49-F238E27FC236}">
                <a16:creationId xmlns:a16="http://schemas.microsoft.com/office/drawing/2014/main" id="{1B6C1FE3-77EC-0543-1B96-5C8EBA9338F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9525000" y="2369258"/>
            <a:ext cx="2743199" cy="3770532"/>
          </a:xfrm>
          <a:prstGeom prst="rect">
            <a:avLst/>
          </a:prstGeom>
        </p:spPr>
      </p:pic>
      <p:pic>
        <p:nvPicPr>
          <p:cNvPr id="6" name="Picture 5">
            <a:extLst>
              <a:ext uri="{FF2B5EF4-FFF2-40B4-BE49-F238E27FC236}">
                <a16:creationId xmlns:a16="http://schemas.microsoft.com/office/drawing/2014/main" id="{CB38340A-2329-6BEA-835B-174234FA06C7}"/>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rcRect l="15312"/>
          <a:stretch>
            <a:fillRect/>
          </a:stretch>
        </p:blipFill>
        <p:spPr>
          <a:xfrm>
            <a:off x="2839828" y="1162234"/>
            <a:ext cx="7015977" cy="534385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Slide Number Placeholder 4">
            <a:extLst>
              <a:ext uri="{FF2B5EF4-FFF2-40B4-BE49-F238E27FC236}">
                <a16:creationId xmlns:a16="http://schemas.microsoft.com/office/drawing/2014/main" id="{A6DC0ECC-E17D-37CF-6DBE-53F21B5F8B0F}"/>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BCB0F84-015F-4196-8AD6-3904DD45C5C8}" type="slidenum">
              <a:rPr lang="en-US" altLang="en-US" sz="1400"/>
              <a:pPr/>
              <a:t>13</a:t>
            </a:fld>
            <a:endParaRPr lang="en-US" altLang="en-US" sz="1400"/>
          </a:p>
        </p:txBody>
      </p:sp>
      <p:sp>
        <p:nvSpPr>
          <p:cNvPr id="26628" name="Rectangle 3">
            <a:extLst>
              <a:ext uri="{FF2B5EF4-FFF2-40B4-BE49-F238E27FC236}">
                <a16:creationId xmlns:a16="http://schemas.microsoft.com/office/drawing/2014/main" id="{538362F1-C54E-7F4E-7AD7-D8264C71B8F5}"/>
              </a:ext>
            </a:extLst>
          </p:cNvPr>
          <p:cNvSpPr>
            <a:spLocks noChangeArrowheads="1"/>
          </p:cNvSpPr>
          <p:nvPr/>
        </p:nvSpPr>
        <p:spPr bwMode="auto">
          <a:xfrm>
            <a:off x="1524001" y="2740969"/>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6629" name="Text Box 4">
            <a:extLst>
              <a:ext uri="{FF2B5EF4-FFF2-40B4-BE49-F238E27FC236}">
                <a16:creationId xmlns:a16="http://schemas.microsoft.com/office/drawing/2014/main" id="{FE333BFF-255E-AB29-3814-379847B926C1}"/>
              </a:ext>
            </a:extLst>
          </p:cNvPr>
          <p:cNvSpPr txBox="1">
            <a:spLocks noChangeArrowheads="1"/>
          </p:cNvSpPr>
          <p:nvPr/>
        </p:nvSpPr>
        <p:spPr bwMode="auto">
          <a:xfrm>
            <a:off x="457200" y="1466195"/>
            <a:ext cx="4796519"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dirty="0"/>
              <a:t>Using Python, you can write simple code to read data from a Website. All you need to do is to open a URL link using the </a:t>
            </a:r>
            <a:r>
              <a:rPr lang="en-US" altLang="en-US" sz="2000" u="sng" dirty="0" err="1"/>
              <a:t>urlopen</a:t>
            </a:r>
            <a:r>
              <a:rPr lang="en-US" altLang="en-US" sz="2000" dirty="0"/>
              <a:t> function as follows:</a:t>
            </a:r>
          </a:p>
          <a:p>
            <a:endParaRPr lang="en-US" altLang="en-US" sz="2000" dirty="0"/>
          </a:p>
          <a:p>
            <a:r>
              <a:rPr lang="fr-FR" altLang="en-US" sz="2000" dirty="0" err="1"/>
              <a:t>infile</a:t>
            </a:r>
            <a:r>
              <a:rPr lang="fr-FR" altLang="en-US" sz="2000" dirty="0"/>
              <a:t> = </a:t>
            </a:r>
            <a:r>
              <a:rPr lang="fr-FR" altLang="en-US" sz="2000" dirty="0" err="1"/>
              <a:t>urllib.request.urlopen</a:t>
            </a:r>
            <a:r>
              <a:rPr lang="fr-FR" altLang="en-US" sz="2000" dirty="0"/>
              <a:t>('http://www.yahoo.com')</a:t>
            </a:r>
          </a:p>
          <a:p>
            <a:endParaRPr lang="fr-FR" altLang="en-US" sz="2000" dirty="0"/>
          </a:p>
          <a:p>
            <a:r>
              <a:rPr lang="en-US" altLang="en-US" sz="2000" dirty="0"/>
              <a:t>import </a:t>
            </a:r>
            <a:r>
              <a:rPr lang="en-US" altLang="en-US" sz="2000" dirty="0" err="1"/>
              <a:t>urllib.request</a:t>
            </a:r>
            <a:endParaRPr lang="fr-FR" altLang="en-US" sz="2000" dirty="0"/>
          </a:p>
          <a:p>
            <a:r>
              <a:rPr lang="fr-FR" altLang="en-US" sz="2000" dirty="0" err="1"/>
              <a:t>infile</a:t>
            </a:r>
            <a:r>
              <a:rPr lang="fr-FR" altLang="en-US" sz="2000" dirty="0"/>
              <a:t> = </a:t>
            </a:r>
            <a:r>
              <a:rPr lang="fr-FR" altLang="en-US" sz="2000" dirty="0" err="1"/>
              <a:t>urllib.request.urlopen</a:t>
            </a:r>
            <a:r>
              <a:rPr lang="fr-FR" altLang="en-US" sz="2000" dirty="0"/>
              <a:t>('http://www.yahoo.com/index.html')</a:t>
            </a:r>
            <a:endParaRPr lang="en-US" altLang="en-US" sz="2000" dirty="0"/>
          </a:p>
          <a:p>
            <a:r>
              <a:rPr lang="en-US" altLang="en-US" sz="2000" dirty="0"/>
              <a:t>print(</a:t>
            </a:r>
            <a:r>
              <a:rPr lang="en-US" altLang="en-US" sz="2000" dirty="0" err="1"/>
              <a:t>infile.read</a:t>
            </a:r>
            <a:r>
              <a:rPr lang="en-US" altLang="en-US" sz="2000" dirty="0"/>
              <a:t>().decode())</a:t>
            </a:r>
          </a:p>
        </p:txBody>
      </p:sp>
      <p:pic>
        <p:nvPicPr>
          <p:cNvPr id="3" name="Picture 2">
            <a:extLst>
              <a:ext uri="{FF2B5EF4-FFF2-40B4-BE49-F238E27FC236}">
                <a16:creationId xmlns:a16="http://schemas.microsoft.com/office/drawing/2014/main" id="{67E33370-5300-A130-86AA-02913DAB61D4}"/>
              </a:ext>
            </a:extLst>
          </p:cNvPr>
          <p:cNvPicPr>
            <a:picLocks noChangeAspect="1"/>
          </p:cNvPicPr>
          <p:nvPr/>
        </p:nvPicPr>
        <p:blipFill>
          <a:blip r:embed="rId3"/>
          <a:srcRect r="24144"/>
          <a:stretch>
            <a:fillRect/>
          </a:stretch>
        </p:blipFill>
        <p:spPr>
          <a:xfrm>
            <a:off x="5253719" y="1287938"/>
            <a:ext cx="6930075" cy="5163271"/>
          </a:xfrm>
          <a:prstGeom prst="rect">
            <a:avLst/>
          </a:prstGeom>
        </p:spPr>
      </p:pic>
      <p:sp>
        <p:nvSpPr>
          <p:cNvPr id="4" name="Rectangle 2">
            <a:extLst>
              <a:ext uri="{FF2B5EF4-FFF2-40B4-BE49-F238E27FC236}">
                <a16:creationId xmlns:a16="http://schemas.microsoft.com/office/drawing/2014/main" id="{0EF0D647-7A2B-91F9-D4C6-5AF7203215F1}"/>
              </a:ext>
            </a:extLst>
          </p:cNvPr>
          <p:cNvSpPr txBox="1">
            <a:spLocks noChangeArrowheads="1"/>
          </p:cNvSpPr>
          <p:nvPr/>
        </p:nvSpPr>
        <p:spPr>
          <a:xfrm>
            <a:off x="1449388" y="279400"/>
            <a:ext cx="9447212" cy="500063"/>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Retrieving Data from the Web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Slide Number Placeholder 4">
            <a:extLst>
              <a:ext uri="{FF2B5EF4-FFF2-40B4-BE49-F238E27FC236}">
                <a16:creationId xmlns:a16="http://schemas.microsoft.com/office/drawing/2014/main" id="{4845FBAE-DF51-5087-7D19-4088AF492CF3}"/>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6AC5778-F9B7-438D-A0BB-F546FB65F586}" type="slidenum">
              <a:rPr lang="en-US" altLang="en-US" sz="1400"/>
              <a:pPr/>
              <a:t>14</a:t>
            </a:fld>
            <a:endParaRPr lang="en-US" altLang="en-US" sz="1400"/>
          </a:p>
        </p:txBody>
      </p:sp>
      <p:sp>
        <p:nvSpPr>
          <p:cNvPr id="28676" name="Rectangle 3">
            <a:extLst>
              <a:ext uri="{FF2B5EF4-FFF2-40B4-BE49-F238E27FC236}">
                <a16:creationId xmlns:a16="http://schemas.microsoft.com/office/drawing/2014/main" id="{9A7DEB83-B387-201E-1117-FF5BF6640735}"/>
              </a:ext>
            </a:extLst>
          </p:cNvPr>
          <p:cNvSpPr>
            <a:spLocks noChangeArrowheads="1"/>
          </p:cNvSpPr>
          <p:nvPr/>
        </p:nvSpPr>
        <p:spPr bwMode="auto">
          <a:xfrm>
            <a:off x="1524001" y="2740969"/>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8677" name="Text Box 4">
            <a:extLst>
              <a:ext uri="{FF2B5EF4-FFF2-40B4-BE49-F238E27FC236}">
                <a16:creationId xmlns:a16="http://schemas.microsoft.com/office/drawing/2014/main" id="{6810E2A0-1D92-F154-002A-83A171BB4F70}"/>
              </a:ext>
            </a:extLst>
          </p:cNvPr>
          <p:cNvSpPr txBox="1">
            <a:spLocks noChangeArrowheads="1"/>
          </p:cNvSpPr>
          <p:nvPr/>
        </p:nvSpPr>
        <p:spPr bwMode="auto">
          <a:xfrm>
            <a:off x="1066800" y="1350002"/>
            <a:ext cx="1051924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When you run the program in Listing 11.7 or Listing 11.8, what happens if the user enters a file or an URL that does not exist? The program would be aborted and raises an error. For example, if you run Listing 11.3 with an incorrect input, the program reports an </a:t>
            </a:r>
            <a:r>
              <a:rPr lang="en-US" altLang="en-US" b="1" u="sng" dirty="0">
                <a:solidFill>
                  <a:srgbClr val="C00000"/>
                </a:solidFill>
              </a:rPr>
              <a:t>IO error </a:t>
            </a:r>
            <a:r>
              <a:rPr lang="en-US" altLang="en-US" dirty="0"/>
              <a:t>as shown below:</a:t>
            </a:r>
          </a:p>
        </p:txBody>
      </p:sp>
      <p:sp>
        <p:nvSpPr>
          <p:cNvPr id="2" name="Rectangle 2">
            <a:extLst>
              <a:ext uri="{FF2B5EF4-FFF2-40B4-BE49-F238E27FC236}">
                <a16:creationId xmlns:a16="http://schemas.microsoft.com/office/drawing/2014/main" id="{C017AC7A-E7B9-1A04-2218-1F0F355731D5}"/>
              </a:ext>
            </a:extLst>
          </p:cNvPr>
          <p:cNvSpPr txBox="1">
            <a:spLocks noChangeArrowheads="1"/>
          </p:cNvSpPr>
          <p:nvPr/>
        </p:nvSpPr>
        <p:spPr>
          <a:xfrm>
            <a:off x="1449388" y="279400"/>
            <a:ext cx="9447212" cy="500063"/>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Exception Handling</a:t>
            </a:r>
          </a:p>
        </p:txBody>
      </p:sp>
      <p:pic>
        <p:nvPicPr>
          <p:cNvPr id="4" name="Picture 3">
            <a:extLst>
              <a:ext uri="{FF2B5EF4-FFF2-40B4-BE49-F238E27FC236}">
                <a16:creationId xmlns:a16="http://schemas.microsoft.com/office/drawing/2014/main" id="{EE4C5C28-97DB-3105-0FBE-D87A33FD5271}"/>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rightnessContrast contrast="20000"/>
                    </a14:imgEffect>
                  </a14:imgLayer>
                </a14:imgProps>
              </a:ext>
            </a:extLst>
          </a:blip>
          <a:stretch>
            <a:fillRect/>
          </a:stretch>
        </p:blipFill>
        <p:spPr>
          <a:xfrm>
            <a:off x="800572" y="3130076"/>
            <a:ext cx="11196816" cy="301586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Slide Number Placeholder 4">
            <a:extLst>
              <a:ext uri="{FF2B5EF4-FFF2-40B4-BE49-F238E27FC236}">
                <a16:creationId xmlns:a16="http://schemas.microsoft.com/office/drawing/2014/main" id="{B3D9C355-0955-A940-FBEF-B597F117CFFE}"/>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0D053C7-3225-4EA5-8DE5-5F32CB479058}" type="slidenum">
              <a:rPr lang="en-US" altLang="en-US" sz="1400"/>
              <a:pPr/>
              <a:t>15</a:t>
            </a:fld>
            <a:endParaRPr lang="en-US" altLang="en-US" sz="1400"/>
          </a:p>
        </p:txBody>
      </p:sp>
      <p:pic>
        <p:nvPicPr>
          <p:cNvPr id="3" name="Picture 2">
            <a:extLst>
              <a:ext uri="{FF2B5EF4-FFF2-40B4-BE49-F238E27FC236}">
                <a16:creationId xmlns:a16="http://schemas.microsoft.com/office/drawing/2014/main" id="{AC823D96-12D9-93A1-129C-631850DBDBDB}"/>
              </a:ext>
            </a:extLst>
          </p:cNvPr>
          <p:cNvPicPr>
            <a:picLocks noChangeAspect="1"/>
          </p:cNvPicPr>
          <p:nvPr/>
        </p:nvPicPr>
        <p:blipFill>
          <a:blip r:embed="rId2"/>
          <a:stretch>
            <a:fillRect/>
          </a:stretch>
        </p:blipFill>
        <p:spPr>
          <a:xfrm>
            <a:off x="1066800" y="1615977"/>
            <a:ext cx="4099270" cy="1508223"/>
          </a:xfrm>
          <a:prstGeom prst="rect">
            <a:avLst/>
          </a:prstGeom>
        </p:spPr>
      </p:pic>
      <p:sp>
        <p:nvSpPr>
          <p:cNvPr id="6" name="Rectangle 2">
            <a:extLst>
              <a:ext uri="{FF2B5EF4-FFF2-40B4-BE49-F238E27FC236}">
                <a16:creationId xmlns:a16="http://schemas.microsoft.com/office/drawing/2014/main" id="{6DADDAB2-6F7D-F9EB-A545-97B071884418}"/>
              </a:ext>
            </a:extLst>
          </p:cNvPr>
          <p:cNvSpPr txBox="1">
            <a:spLocks noChangeArrowheads="1"/>
          </p:cNvSpPr>
          <p:nvPr/>
        </p:nvSpPr>
        <p:spPr>
          <a:xfrm>
            <a:off x="1449388" y="279400"/>
            <a:ext cx="9447212" cy="500063"/>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The</a:t>
            </a:r>
            <a:r>
              <a:rPr lang="en-US" altLang="en-US" dirty="0">
                <a:solidFill>
                  <a:srgbClr val="C00000"/>
                </a:solidFill>
              </a:rPr>
              <a:t> </a:t>
            </a:r>
            <a:r>
              <a:rPr lang="en-US" altLang="en-US" b="1" dirty="0">
                <a:solidFill>
                  <a:srgbClr val="C00000"/>
                </a:solidFill>
                <a:latin typeface="Courier New" panose="02070309020205020404" pitchFamily="49" charset="0"/>
              </a:rPr>
              <a:t>try ... except </a:t>
            </a:r>
            <a:r>
              <a:rPr lang="en-US" altLang="en-US" b="1" dirty="0">
                <a:solidFill>
                  <a:srgbClr val="C00000"/>
                </a:solidFill>
              </a:rPr>
              <a:t>Clause</a:t>
            </a:r>
          </a:p>
        </p:txBody>
      </p:sp>
      <p:pic>
        <p:nvPicPr>
          <p:cNvPr id="10" name="Picture 9">
            <a:extLst>
              <a:ext uri="{FF2B5EF4-FFF2-40B4-BE49-F238E27FC236}">
                <a16:creationId xmlns:a16="http://schemas.microsoft.com/office/drawing/2014/main" id="{15F39874-FC4E-9B1E-8E72-D99DC361AB5F}"/>
              </a:ext>
            </a:extLst>
          </p:cNvPr>
          <p:cNvPicPr>
            <a:picLocks noChangeAspect="1"/>
          </p:cNvPicPr>
          <p:nvPr/>
        </p:nvPicPr>
        <p:blipFill>
          <a:blip r:embed="rId3"/>
          <a:stretch>
            <a:fillRect/>
          </a:stretch>
        </p:blipFill>
        <p:spPr>
          <a:xfrm>
            <a:off x="7029449" y="1615977"/>
            <a:ext cx="4760924" cy="4572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Slide Number Placeholder 4">
            <a:extLst>
              <a:ext uri="{FF2B5EF4-FFF2-40B4-BE49-F238E27FC236}">
                <a16:creationId xmlns:a16="http://schemas.microsoft.com/office/drawing/2014/main" id="{02E1CC7A-9EE4-C911-7915-E1E956DEF546}"/>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A132502-DFA4-44A7-9ED9-2AB269AD3E47}" type="slidenum">
              <a:rPr lang="en-US" altLang="en-US" sz="1400"/>
              <a:pPr/>
              <a:t>16</a:t>
            </a:fld>
            <a:endParaRPr lang="en-US" altLang="en-US" sz="1400"/>
          </a:p>
        </p:txBody>
      </p:sp>
      <p:pic>
        <p:nvPicPr>
          <p:cNvPr id="5" name="Picture 4">
            <a:extLst>
              <a:ext uri="{FF2B5EF4-FFF2-40B4-BE49-F238E27FC236}">
                <a16:creationId xmlns:a16="http://schemas.microsoft.com/office/drawing/2014/main" id="{78E26A14-ECCB-CA01-F304-92174D0AC74E}"/>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contrast="-40000"/>
                    </a14:imgEffect>
                  </a14:imgLayer>
                </a14:imgProps>
              </a:ext>
            </a:extLst>
          </a:blip>
          <a:srcRect l="23020" r="1571" b="4136"/>
          <a:stretch>
            <a:fillRect/>
          </a:stretch>
        </p:blipFill>
        <p:spPr>
          <a:xfrm>
            <a:off x="609600" y="1447800"/>
            <a:ext cx="7863052" cy="4800600"/>
          </a:xfrm>
          <a:prstGeom prst="rect">
            <a:avLst/>
          </a:prstGeom>
        </p:spPr>
      </p:pic>
      <p:pic>
        <p:nvPicPr>
          <p:cNvPr id="7" name="Picture 6">
            <a:extLst>
              <a:ext uri="{FF2B5EF4-FFF2-40B4-BE49-F238E27FC236}">
                <a16:creationId xmlns:a16="http://schemas.microsoft.com/office/drawing/2014/main" id="{DF51EB78-314C-76B2-C7A5-D360208FD124}"/>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brightnessContrast contrast="-40000"/>
                    </a14:imgEffect>
                  </a14:imgLayer>
                </a14:imgProps>
              </a:ext>
            </a:extLst>
          </a:blip>
          <a:stretch>
            <a:fillRect/>
          </a:stretch>
        </p:blipFill>
        <p:spPr>
          <a:xfrm>
            <a:off x="7239001" y="2889333"/>
            <a:ext cx="4953000" cy="3649579"/>
          </a:xfrm>
          <a:prstGeom prst="rect">
            <a:avLst/>
          </a:prstGeom>
        </p:spPr>
      </p:pic>
      <p:sp>
        <p:nvSpPr>
          <p:cNvPr id="10" name="Rectangle 2">
            <a:extLst>
              <a:ext uri="{FF2B5EF4-FFF2-40B4-BE49-F238E27FC236}">
                <a16:creationId xmlns:a16="http://schemas.microsoft.com/office/drawing/2014/main" id="{6FD9D808-88D4-CF93-52F4-73D347847C11}"/>
              </a:ext>
            </a:extLst>
          </p:cNvPr>
          <p:cNvSpPr txBox="1">
            <a:spLocks noChangeArrowheads="1"/>
          </p:cNvSpPr>
          <p:nvPr/>
        </p:nvSpPr>
        <p:spPr>
          <a:xfrm>
            <a:off x="1449388" y="279400"/>
            <a:ext cx="9447212" cy="500063"/>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The</a:t>
            </a:r>
            <a:r>
              <a:rPr lang="en-US" altLang="en-US" dirty="0">
                <a:solidFill>
                  <a:srgbClr val="C00000"/>
                </a:solidFill>
              </a:rPr>
              <a:t> </a:t>
            </a:r>
            <a:r>
              <a:rPr lang="en-US" altLang="en-US" b="1" dirty="0">
                <a:solidFill>
                  <a:srgbClr val="C00000"/>
                </a:solidFill>
                <a:latin typeface="Courier New" panose="02070309020205020404" pitchFamily="49" charset="0"/>
              </a:rPr>
              <a:t>try ... except </a:t>
            </a:r>
            <a:r>
              <a:rPr lang="en-US" altLang="en-US" b="1" dirty="0">
                <a:solidFill>
                  <a:srgbClr val="C00000"/>
                </a:solidFill>
              </a:rPr>
              <a:t>Clause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2" name="Rectangle 3">
            <a:extLst>
              <a:ext uri="{FF2B5EF4-FFF2-40B4-BE49-F238E27FC236}">
                <a16:creationId xmlns:a16="http://schemas.microsoft.com/office/drawing/2014/main" id="{B879BE91-24A8-BEB0-2849-4F3770DDB6CB}"/>
              </a:ext>
            </a:extLst>
          </p:cNvPr>
          <p:cNvSpPr>
            <a:spLocks noGrp="1" noChangeArrowheads="1"/>
          </p:cNvSpPr>
          <p:nvPr>
            <p:ph idx="1"/>
          </p:nvPr>
        </p:nvSpPr>
        <p:spPr>
          <a:xfrm>
            <a:off x="696351" y="1463675"/>
            <a:ext cx="11495649" cy="1782762"/>
          </a:xfrm>
          <a:noFill/>
        </p:spPr>
        <p:txBody>
          <a:bodyPr/>
          <a:lstStyle/>
          <a:p>
            <a:pPr algn="l" rtl="0">
              <a:buFont typeface="Monotype Sorts" pitchFamily="2" charset="2"/>
              <a:buNone/>
            </a:pPr>
            <a:r>
              <a:rPr lang="en-US" altLang="en-US" sz="2400" dirty="0"/>
              <a:t>You learned how to write the code to handle exceptions in the preceding section. Where does an exception come from? How is an exception created? Exceptions are objects and objects are created from classes. An exception is raised from a function. When a function detects an error, it can create an object of an appropriate exception class and raise the object, using the following syntax:               </a:t>
            </a:r>
            <a:r>
              <a:rPr lang="en-US" altLang="en-US" sz="2400" dirty="0">
                <a:solidFill>
                  <a:srgbClr val="C00000"/>
                </a:solidFill>
              </a:rPr>
              <a:t>raise </a:t>
            </a:r>
            <a:r>
              <a:rPr lang="en-US" altLang="en-US" sz="2400" dirty="0" err="1">
                <a:solidFill>
                  <a:srgbClr val="C00000"/>
                </a:solidFill>
              </a:rPr>
              <a:t>ExceptionClass</a:t>
            </a:r>
            <a:r>
              <a:rPr lang="en-US" altLang="en-US" sz="2400" dirty="0">
                <a:solidFill>
                  <a:srgbClr val="C00000"/>
                </a:solidFill>
              </a:rPr>
              <a:t>("Something is wrong")</a:t>
            </a:r>
          </a:p>
        </p:txBody>
      </p:sp>
      <p:sp>
        <p:nvSpPr>
          <p:cNvPr id="32770" name="Slide Number Placeholder 4">
            <a:extLst>
              <a:ext uri="{FF2B5EF4-FFF2-40B4-BE49-F238E27FC236}">
                <a16:creationId xmlns:a16="http://schemas.microsoft.com/office/drawing/2014/main" id="{125B4A05-B8C4-F6E4-0E02-B8D4DCF40C44}"/>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263D966-F77A-4A0B-B54F-102BE3B8D086}" type="slidenum">
              <a:rPr lang="en-US" altLang="en-US" sz="1400"/>
              <a:pPr/>
              <a:t>17</a:t>
            </a:fld>
            <a:endParaRPr lang="en-US" altLang="en-US" sz="1400"/>
          </a:p>
        </p:txBody>
      </p:sp>
      <p:pic>
        <p:nvPicPr>
          <p:cNvPr id="3" name="Picture 2">
            <a:extLst>
              <a:ext uri="{FF2B5EF4-FFF2-40B4-BE49-F238E27FC236}">
                <a16:creationId xmlns:a16="http://schemas.microsoft.com/office/drawing/2014/main" id="{CCC9F9B3-582C-7130-2E1B-2DFF06DC738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contrast="-40000"/>
                    </a14:imgEffect>
                  </a14:imgLayer>
                </a14:imgProps>
              </a:ext>
            </a:extLst>
          </a:blip>
          <a:stretch>
            <a:fillRect/>
          </a:stretch>
        </p:blipFill>
        <p:spPr>
          <a:xfrm>
            <a:off x="457200" y="3334519"/>
            <a:ext cx="6009249" cy="3109912"/>
          </a:xfrm>
          <a:prstGeom prst="rect">
            <a:avLst/>
          </a:prstGeom>
        </p:spPr>
      </p:pic>
      <p:sp>
        <p:nvSpPr>
          <p:cNvPr id="4" name="Rectangle 2">
            <a:extLst>
              <a:ext uri="{FF2B5EF4-FFF2-40B4-BE49-F238E27FC236}">
                <a16:creationId xmlns:a16="http://schemas.microsoft.com/office/drawing/2014/main" id="{71729929-58F8-F96A-431C-FD1A3BC9D48A}"/>
              </a:ext>
            </a:extLst>
          </p:cNvPr>
          <p:cNvSpPr txBox="1">
            <a:spLocks noChangeArrowheads="1"/>
          </p:cNvSpPr>
          <p:nvPr/>
        </p:nvSpPr>
        <p:spPr>
          <a:xfrm>
            <a:off x="1449388" y="279400"/>
            <a:ext cx="9447212" cy="500063"/>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Raising Exceptions</a:t>
            </a:r>
          </a:p>
        </p:txBody>
      </p:sp>
      <p:pic>
        <p:nvPicPr>
          <p:cNvPr id="6" name="Picture 5">
            <a:extLst>
              <a:ext uri="{FF2B5EF4-FFF2-40B4-BE49-F238E27FC236}">
                <a16:creationId xmlns:a16="http://schemas.microsoft.com/office/drawing/2014/main" id="{7C5382F7-917D-2662-968E-CB8C9D6F5938}"/>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tretch>
            <a:fillRect/>
          </a:stretch>
        </p:blipFill>
        <p:spPr>
          <a:xfrm>
            <a:off x="7467600" y="3313417"/>
            <a:ext cx="4159167" cy="316528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6" name="Rectangle 3">
            <a:extLst>
              <a:ext uri="{FF2B5EF4-FFF2-40B4-BE49-F238E27FC236}">
                <a16:creationId xmlns:a16="http://schemas.microsoft.com/office/drawing/2014/main" id="{54902795-4294-FEF5-E882-E11A2082542D}"/>
              </a:ext>
            </a:extLst>
          </p:cNvPr>
          <p:cNvSpPr>
            <a:spLocks noGrp="1" noChangeArrowheads="1"/>
          </p:cNvSpPr>
          <p:nvPr>
            <p:ph idx="1"/>
          </p:nvPr>
        </p:nvSpPr>
        <p:spPr>
          <a:xfrm>
            <a:off x="1449388" y="1203325"/>
            <a:ext cx="9577754" cy="914400"/>
          </a:xfrm>
          <a:noFill/>
        </p:spPr>
        <p:txBody>
          <a:bodyPr/>
          <a:lstStyle/>
          <a:p>
            <a:pPr algn="l" rtl="0">
              <a:lnSpc>
                <a:spcPct val="80000"/>
              </a:lnSpc>
              <a:buFont typeface="Monotype Sorts" pitchFamily="2" charset="2"/>
              <a:buNone/>
            </a:pPr>
            <a:r>
              <a:rPr lang="en-US" altLang="en-US" dirty="0"/>
              <a:t>You can access the exception object in the </a:t>
            </a:r>
            <a:r>
              <a:rPr lang="en-US" altLang="en-US" u="sng" dirty="0"/>
              <a:t>except</a:t>
            </a:r>
            <a:r>
              <a:rPr lang="en-US" altLang="en-US" dirty="0"/>
              <a:t> clause.</a:t>
            </a:r>
            <a:endParaRPr lang="en-US" altLang="en-US" sz="2400" u="sng" dirty="0"/>
          </a:p>
        </p:txBody>
      </p:sp>
      <p:sp>
        <p:nvSpPr>
          <p:cNvPr id="33794" name="Slide Number Placeholder 4">
            <a:extLst>
              <a:ext uri="{FF2B5EF4-FFF2-40B4-BE49-F238E27FC236}">
                <a16:creationId xmlns:a16="http://schemas.microsoft.com/office/drawing/2014/main" id="{771F8B1A-F76F-CA34-13CB-B3D3AA685A1B}"/>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BCC5E64-5089-4458-8B0F-D04132788BCD}" type="slidenum">
              <a:rPr lang="en-US" altLang="en-US" sz="1400"/>
              <a:pPr/>
              <a:t>18</a:t>
            </a:fld>
            <a:endParaRPr lang="en-US" altLang="en-US" sz="1400"/>
          </a:p>
        </p:txBody>
      </p:sp>
      <p:sp>
        <p:nvSpPr>
          <p:cNvPr id="33799" name="Rectangle 6">
            <a:extLst>
              <a:ext uri="{FF2B5EF4-FFF2-40B4-BE49-F238E27FC236}">
                <a16:creationId xmlns:a16="http://schemas.microsoft.com/office/drawing/2014/main" id="{DCD72AA8-B045-6836-9B53-7EFB48D73028}"/>
              </a:ext>
            </a:extLst>
          </p:cNvPr>
          <p:cNvSpPr>
            <a:spLocks noChangeArrowheads="1"/>
          </p:cNvSpPr>
          <p:nvPr/>
        </p:nvSpPr>
        <p:spPr bwMode="auto">
          <a:xfrm>
            <a:off x="616218" y="1735137"/>
            <a:ext cx="5479782" cy="1863725"/>
          </a:xfrm>
          <a:prstGeom prst="rect">
            <a:avLst/>
          </a:prstGeom>
          <a:solidFill>
            <a:schemeClr val="bg1"/>
          </a:solidFill>
          <a:ln>
            <a:noFill/>
          </a:ln>
          <a:effectLst/>
        </p:spPr>
        <p:txBody>
          <a:bodyPr lIns="92075" tIns="46038" rIns="92075" bIns="46038"/>
          <a:lstStyle>
            <a:lvl1pPr marL="342900" indent="-342900">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buFont typeface="Monotype Sorts" pitchFamily="2" charset="2"/>
              <a:buNone/>
            </a:pPr>
            <a:r>
              <a:rPr lang="en-US" altLang="en-US" sz="2400" b="1" dirty="0">
                <a:latin typeface="Courier New" panose="02070309020205020404" pitchFamily="49" charset="0"/>
              </a:rPr>
              <a:t>try</a:t>
            </a:r>
            <a:endParaRPr lang="en-US" altLang="en-US" sz="2400" dirty="0">
              <a:latin typeface="Courier New" panose="02070309020205020404" pitchFamily="49" charset="0"/>
            </a:endParaRPr>
          </a:p>
          <a:p>
            <a:pPr>
              <a:buFont typeface="Monotype Sorts" pitchFamily="2" charset="2"/>
              <a:buNone/>
            </a:pPr>
            <a:r>
              <a:rPr lang="en-US" altLang="en-US" sz="2400" dirty="0">
                <a:latin typeface="Courier New" panose="02070309020205020404" pitchFamily="49" charset="0"/>
              </a:rPr>
              <a:t>    &lt;body&gt;</a:t>
            </a:r>
            <a:endParaRPr lang="en-US" altLang="en-US" sz="2400" b="1" dirty="0">
              <a:latin typeface="Courier New" panose="02070309020205020404" pitchFamily="49" charset="0"/>
            </a:endParaRPr>
          </a:p>
          <a:p>
            <a:pPr>
              <a:buFont typeface="Monotype Sorts" pitchFamily="2" charset="2"/>
              <a:buNone/>
            </a:pPr>
            <a:r>
              <a:rPr lang="en-US" altLang="en-US" sz="2400" b="1" dirty="0">
                <a:latin typeface="Courier New" panose="02070309020205020404" pitchFamily="49" charset="0"/>
              </a:rPr>
              <a:t>except</a:t>
            </a:r>
            <a:r>
              <a:rPr lang="en-US" altLang="en-US" sz="2400" dirty="0">
                <a:latin typeface="Courier New" panose="02070309020205020404" pitchFamily="49" charset="0"/>
              </a:rPr>
              <a:t> </a:t>
            </a:r>
            <a:r>
              <a:rPr lang="en-US" altLang="en-US" sz="2400" dirty="0" err="1">
                <a:latin typeface="Courier New" panose="02070309020205020404" pitchFamily="49" charset="0"/>
              </a:rPr>
              <a:t>ExceptionType</a:t>
            </a:r>
            <a:r>
              <a:rPr lang="en-US" altLang="en-US" sz="2400" dirty="0">
                <a:latin typeface="Courier New" panose="02070309020205020404" pitchFamily="49" charset="0"/>
              </a:rPr>
              <a:t> </a:t>
            </a:r>
            <a:r>
              <a:rPr lang="en-US" altLang="en-US" sz="2400" b="1" dirty="0">
                <a:latin typeface="Courier New" panose="02070309020205020404" pitchFamily="49" charset="0"/>
              </a:rPr>
              <a:t>as</a:t>
            </a:r>
            <a:r>
              <a:rPr lang="en-US" altLang="en-US" sz="2400" dirty="0">
                <a:latin typeface="Courier New" panose="02070309020205020404" pitchFamily="49" charset="0"/>
              </a:rPr>
              <a:t> ex:</a:t>
            </a:r>
          </a:p>
          <a:p>
            <a:pPr>
              <a:buFont typeface="Monotype Sorts" pitchFamily="2" charset="2"/>
              <a:buNone/>
            </a:pPr>
            <a:r>
              <a:rPr lang="en-US" altLang="en-US" sz="2400" dirty="0">
                <a:latin typeface="Courier New" panose="02070309020205020404" pitchFamily="49" charset="0"/>
              </a:rPr>
              <a:t>    &lt;handler&gt;</a:t>
            </a:r>
          </a:p>
        </p:txBody>
      </p:sp>
      <p:sp>
        <p:nvSpPr>
          <p:cNvPr id="2" name="Rectangle 2">
            <a:extLst>
              <a:ext uri="{FF2B5EF4-FFF2-40B4-BE49-F238E27FC236}">
                <a16:creationId xmlns:a16="http://schemas.microsoft.com/office/drawing/2014/main" id="{309B6561-408D-EB2D-C83F-B301B2E760C6}"/>
              </a:ext>
            </a:extLst>
          </p:cNvPr>
          <p:cNvSpPr txBox="1">
            <a:spLocks noChangeArrowheads="1"/>
          </p:cNvSpPr>
          <p:nvPr/>
        </p:nvSpPr>
        <p:spPr>
          <a:xfrm>
            <a:off x="1449388" y="279400"/>
            <a:ext cx="9447212" cy="500063"/>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3600" b="1" dirty="0">
                <a:solidFill>
                  <a:srgbClr val="C00000"/>
                </a:solidFill>
              </a:rPr>
              <a:t>Processing Exceptions Using Exception Objects</a:t>
            </a:r>
          </a:p>
        </p:txBody>
      </p:sp>
      <p:pic>
        <p:nvPicPr>
          <p:cNvPr id="4" name="Picture 3">
            <a:extLst>
              <a:ext uri="{FF2B5EF4-FFF2-40B4-BE49-F238E27FC236}">
                <a16:creationId xmlns:a16="http://schemas.microsoft.com/office/drawing/2014/main" id="{7236A78B-40EF-4690-B170-C56BEFDFE004}"/>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contrast="-40000"/>
                    </a14:imgEffect>
                  </a14:imgLayer>
                </a14:imgProps>
              </a:ext>
            </a:extLst>
          </a:blip>
          <a:stretch>
            <a:fillRect/>
          </a:stretch>
        </p:blipFill>
        <p:spPr>
          <a:xfrm>
            <a:off x="609600" y="4191000"/>
            <a:ext cx="8131880" cy="2286000"/>
          </a:xfrm>
          <a:prstGeom prst="rect">
            <a:avLst/>
          </a:prstGeom>
        </p:spPr>
      </p:pic>
      <p:pic>
        <p:nvPicPr>
          <p:cNvPr id="6" name="Picture 5">
            <a:extLst>
              <a:ext uri="{FF2B5EF4-FFF2-40B4-BE49-F238E27FC236}">
                <a16:creationId xmlns:a16="http://schemas.microsoft.com/office/drawing/2014/main" id="{A10FE4F3-E02E-A18D-AFB5-D613E337603A}"/>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brightnessContrast contrast="-40000"/>
                    </a14:imgEffect>
                  </a14:imgLayer>
                </a14:imgProps>
              </a:ext>
            </a:extLst>
          </a:blip>
          <a:stretch>
            <a:fillRect/>
          </a:stretch>
        </p:blipFill>
        <p:spPr>
          <a:xfrm>
            <a:off x="7010400" y="1978429"/>
            <a:ext cx="5181600" cy="222503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Slide Number Placeholder 4">
            <a:extLst>
              <a:ext uri="{FF2B5EF4-FFF2-40B4-BE49-F238E27FC236}">
                <a16:creationId xmlns:a16="http://schemas.microsoft.com/office/drawing/2014/main" id="{6723D664-A984-55A7-4AC3-9E6DCFD8E810}"/>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EE59592-EAFA-4D29-AA44-8683D800B3DB}" type="slidenum">
              <a:rPr lang="en-US" altLang="en-US" sz="1400"/>
              <a:pPr/>
              <a:t>19</a:t>
            </a:fld>
            <a:endParaRPr lang="en-US" altLang="en-US" sz="1400"/>
          </a:p>
        </p:txBody>
      </p:sp>
      <p:sp>
        <p:nvSpPr>
          <p:cNvPr id="34822" name="Rectangle 8">
            <a:extLst>
              <a:ext uri="{FF2B5EF4-FFF2-40B4-BE49-F238E27FC236}">
                <a16:creationId xmlns:a16="http://schemas.microsoft.com/office/drawing/2014/main" id="{FA84989E-F6FD-BD6E-634E-32EF21DCE368}"/>
              </a:ext>
            </a:extLst>
          </p:cNvPr>
          <p:cNvSpPr>
            <a:spLocks noChangeArrowheads="1"/>
          </p:cNvSpPr>
          <p:nvPr/>
        </p:nvSpPr>
        <p:spPr bwMode="auto">
          <a:xfrm>
            <a:off x="1524001" y="211708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 name="Rectangle 2">
            <a:extLst>
              <a:ext uri="{FF2B5EF4-FFF2-40B4-BE49-F238E27FC236}">
                <a16:creationId xmlns:a16="http://schemas.microsoft.com/office/drawing/2014/main" id="{53326204-6DCD-B9D3-F934-C2B97FAC8E5E}"/>
              </a:ext>
            </a:extLst>
          </p:cNvPr>
          <p:cNvSpPr txBox="1">
            <a:spLocks noChangeArrowheads="1"/>
          </p:cNvSpPr>
          <p:nvPr/>
        </p:nvSpPr>
        <p:spPr>
          <a:xfrm>
            <a:off x="1449388" y="279400"/>
            <a:ext cx="9447212" cy="500063"/>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Defining Custom Exception Classes</a:t>
            </a:r>
          </a:p>
        </p:txBody>
      </p:sp>
      <p:pic>
        <p:nvPicPr>
          <p:cNvPr id="4" name="Picture 3">
            <a:extLst>
              <a:ext uri="{FF2B5EF4-FFF2-40B4-BE49-F238E27FC236}">
                <a16:creationId xmlns:a16="http://schemas.microsoft.com/office/drawing/2014/main" id="{799B0A6D-4D1B-5367-E4D6-A5C723E35CDD}"/>
              </a:ext>
            </a:extLst>
          </p:cNvPr>
          <p:cNvPicPr>
            <a:picLocks noChangeAspect="1"/>
          </p:cNvPicPr>
          <p:nvPr/>
        </p:nvPicPr>
        <p:blipFill>
          <a:blip r:embed="rId2"/>
          <a:stretch>
            <a:fillRect/>
          </a:stretch>
        </p:blipFill>
        <p:spPr>
          <a:xfrm>
            <a:off x="1066800" y="1295400"/>
            <a:ext cx="10459297" cy="47244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Slide Number Placeholder 4">
            <a:extLst>
              <a:ext uri="{FF2B5EF4-FFF2-40B4-BE49-F238E27FC236}">
                <a16:creationId xmlns:a16="http://schemas.microsoft.com/office/drawing/2014/main" id="{95337427-739E-CE08-6D07-947FF3EBD29F}"/>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467CE70-0621-4039-8AC7-21F164F02FE5}" type="slidenum">
              <a:rPr lang="en-US" altLang="en-US" sz="1400"/>
              <a:pPr/>
              <a:t>20</a:t>
            </a:fld>
            <a:endParaRPr lang="en-US" altLang="en-US" sz="1400"/>
          </a:p>
        </p:txBody>
      </p:sp>
      <p:sp>
        <p:nvSpPr>
          <p:cNvPr id="35844" name="Rectangle 3">
            <a:extLst>
              <a:ext uri="{FF2B5EF4-FFF2-40B4-BE49-F238E27FC236}">
                <a16:creationId xmlns:a16="http://schemas.microsoft.com/office/drawing/2014/main" id="{8C034DDF-B0D3-0D90-8B1B-038709F50380}"/>
              </a:ext>
            </a:extLst>
          </p:cNvPr>
          <p:cNvSpPr>
            <a:spLocks noChangeArrowheads="1"/>
          </p:cNvSpPr>
          <p:nvPr/>
        </p:nvSpPr>
        <p:spPr bwMode="auto">
          <a:xfrm>
            <a:off x="609601" y="1447800"/>
            <a:ext cx="3505200" cy="490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buFont typeface="Monotype Sorts" pitchFamily="2" charset="2"/>
              <a:buNone/>
            </a:pPr>
            <a:r>
              <a:rPr lang="en-US" altLang="en-US" dirty="0"/>
              <a:t>To perform binary IO using pickling, open a file using the mode '</a:t>
            </a:r>
            <a:r>
              <a:rPr lang="en-US" altLang="en-US" dirty="0" err="1"/>
              <a:t>rb</a:t>
            </a:r>
            <a:r>
              <a:rPr lang="en-US" altLang="en-US" dirty="0"/>
              <a:t>' or '</a:t>
            </a:r>
            <a:r>
              <a:rPr lang="en-US" altLang="en-US" dirty="0" err="1"/>
              <a:t>wb</a:t>
            </a:r>
            <a:r>
              <a:rPr lang="en-US" altLang="en-US" dirty="0"/>
              <a:t>' for reading binary or writing binary and invoke pickle module’s dump and load functions to write and read data.</a:t>
            </a:r>
          </a:p>
        </p:txBody>
      </p:sp>
      <p:sp>
        <p:nvSpPr>
          <p:cNvPr id="2" name="Rectangle 2">
            <a:extLst>
              <a:ext uri="{FF2B5EF4-FFF2-40B4-BE49-F238E27FC236}">
                <a16:creationId xmlns:a16="http://schemas.microsoft.com/office/drawing/2014/main" id="{16990FA3-F277-1E37-79F4-A231A339D6D9}"/>
              </a:ext>
            </a:extLst>
          </p:cNvPr>
          <p:cNvSpPr txBox="1">
            <a:spLocks noChangeArrowheads="1"/>
          </p:cNvSpPr>
          <p:nvPr/>
        </p:nvSpPr>
        <p:spPr>
          <a:xfrm>
            <a:off x="1449388" y="279400"/>
            <a:ext cx="9447212" cy="500063"/>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Binary IO Using Pickling</a:t>
            </a:r>
          </a:p>
        </p:txBody>
      </p:sp>
      <p:pic>
        <p:nvPicPr>
          <p:cNvPr id="4" name="Picture 3">
            <a:extLst>
              <a:ext uri="{FF2B5EF4-FFF2-40B4-BE49-F238E27FC236}">
                <a16:creationId xmlns:a16="http://schemas.microsoft.com/office/drawing/2014/main" id="{96D4DB13-2A4E-4CB8-C21F-422DF06B8F2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contrast="-40000"/>
                    </a14:imgEffect>
                  </a14:imgLayer>
                </a14:imgProps>
              </a:ext>
            </a:extLst>
          </a:blip>
          <a:stretch>
            <a:fillRect/>
          </a:stretch>
        </p:blipFill>
        <p:spPr>
          <a:xfrm>
            <a:off x="4572001" y="1400322"/>
            <a:ext cx="7413234" cy="5035404"/>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Slide Number Placeholder 4">
            <a:extLst>
              <a:ext uri="{FF2B5EF4-FFF2-40B4-BE49-F238E27FC236}">
                <a16:creationId xmlns:a16="http://schemas.microsoft.com/office/drawing/2014/main" id="{47EEA4EA-D1D2-42BF-26BB-F488252EE5F3}"/>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7C251E4-944E-44B5-9E5B-D1903BE89A5B}" type="slidenum">
              <a:rPr lang="en-US" altLang="en-US" sz="1400"/>
              <a:pPr/>
              <a:t>21</a:t>
            </a:fld>
            <a:endParaRPr lang="en-US" altLang="en-US" sz="1400"/>
          </a:p>
        </p:txBody>
      </p:sp>
      <p:sp>
        <p:nvSpPr>
          <p:cNvPr id="36868" name="Rectangle 3">
            <a:extLst>
              <a:ext uri="{FF2B5EF4-FFF2-40B4-BE49-F238E27FC236}">
                <a16:creationId xmlns:a16="http://schemas.microsoft.com/office/drawing/2014/main" id="{61E06997-A17A-065C-B0B2-54C238E37593}"/>
              </a:ext>
            </a:extLst>
          </p:cNvPr>
          <p:cNvSpPr>
            <a:spLocks noChangeArrowheads="1"/>
          </p:cNvSpPr>
          <p:nvPr/>
        </p:nvSpPr>
        <p:spPr bwMode="auto">
          <a:xfrm>
            <a:off x="762000" y="1143000"/>
            <a:ext cx="11404336" cy="1613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buFont typeface="Monotype Sorts" pitchFamily="2" charset="2"/>
              <a:buNone/>
            </a:pPr>
            <a:r>
              <a:rPr lang="en-US" altLang="en-US" sz="2400" dirty="0">
                <a:solidFill>
                  <a:srgbClr val="C00000"/>
                </a:solidFill>
              </a:rPr>
              <a:t>If you don’t know how many objects are in the file, how do you read all the objects? </a:t>
            </a:r>
            <a:r>
              <a:rPr lang="en-US" altLang="en-US" sz="2400" dirty="0"/>
              <a:t>You can repeatedly read an object using the load function until it throws an </a:t>
            </a:r>
            <a:r>
              <a:rPr lang="en-US" altLang="en-US" sz="2400" dirty="0" err="1">
                <a:solidFill>
                  <a:srgbClr val="C00000"/>
                </a:solidFill>
              </a:rPr>
              <a:t>EOFError</a:t>
            </a:r>
            <a:r>
              <a:rPr lang="en-US" altLang="en-US" sz="2400" dirty="0">
                <a:solidFill>
                  <a:srgbClr val="C00000"/>
                </a:solidFill>
              </a:rPr>
              <a:t> exception.</a:t>
            </a:r>
            <a:r>
              <a:rPr lang="en-US" altLang="en-US" sz="2400" dirty="0"/>
              <a:t> When this exception is raised, catch it and process it to end the file reading process.</a:t>
            </a:r>
          </a:p>
        </p:txBody>
      </p:sp>
      <p:sp>
        <p:nvSpPr>
          <p:cNvPr id="2" name="Rectangle 2">
            <a:extLst>
              <a:ext uri="{FF2B5EF4-FFF2-40B4-BE49-F238E27FC236}">
                <a16:creationId xmlns:a16="http://schemas.microsoft.com/office/drawing/2014/main" id="{362D86A2-6319-3134-CD1D-1B979A5AB1D7}"/>
              </a:ext>
            </a:extLst>
          </p:cNvPr>
          <p:cNvSpPr txBox="1">
            <a:spLocks noChangeArrowheads="1"/>
          </p:cNvSpPr>
          <p:nvPr/>
        </p:nvSpPr>
        <p:spPr>
          <a:xfrm>
            <a:off x="1449388" y="279400"/>
            <a:ext cx="9447212" cy="500063"/>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Detecting End of File</a:t>
            </a:r>
          </a:p>
        </p:txBody>
      </p:sp>
      <p:pic>
        <p:nvPicPr>
          <p:cNvPr id="4" name="Picture 3">
            <a:extLst>
              <a:ext uri="{FF2B5EF4-FFF2-40B4-BE49-F238E27FC236}">
                <a16:creationId xmlns:a16="http://schemas.microsoft.com/office/drawing/2014/main" id="{A35FFB34-4D27-0B85-EF92-9688834E1CA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1828800" y="2311507"/>
            <a:ext cx="7829703" cy="4135224"/>
          </a:xfrm>
          <a:prstGeom prst="rect">
            <a:avLst/>
          </a:prstGeom>
          <a:ln w="19050">
            <a:solidFill>
              <a:srgbClr val="C00000"/>
            </a:solid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CA374D4-848F-08E4-B67F-4C7D247CEABD}"/>
            </a:ext>
          </a:extLst>
        </p:cNvPr>
        <p:cNvGrpSpPr/>
        <p:nvPr/>
      </p:nvGrpSpPr>
      <p:grpSpPr>
        <a:xfrm>
          <a:off x="0" y="0"/>
          <a:ext cx="0" cy="0"/>
          <a:chOff x="0" y="0"/>
          <a:chExt cx="0" cy="0"/>
        </a:xfrm>
      </p:grpSpPr>
      <p:sp>
        <p:nvSpPr>
          <p:cNvPr id="36866" name="Slide Number Placeholder 4">
            <a:extLst>
              <a:ext uri="{FF2B5EF4-FFF2-40B4-BE49-F238E27FC236}">
                <a16:creationId xmlns:a16="http://schemas.microsoft.com/office/drawing/2014/main" id="{AF0B0013-62B9-8697-C08C-A65771B8E5AD}"/>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7C251E4-944E-44B5-9E5B-D1903BE89A5B}" type="slidenum">
              <a:rPr lang="en-US" altLang="en-US" sz="1400"/>
              <a:pPr/>
              <a:t>22</a:t>
            </a:fld>
            <a:endParaRPr lang="en-US" altLang="en-US" sz="1400"/>
          </a:p>
        </p:txBody>
      </p:sp>
      <p:sp>
        <p:nvSpPr>
          <p:cNvPr id="36868" name="Rectangle 3">
            <a:extLst>
              <a:ext uri="{FF2B5EF4-FFF2-40B4-BE49-F238E27FC236}">
                <a16:creationId xmlns:a16="http://schemas.microsoft.com/office/drawing/2014/main" id="{3D36E865-CAEF-AFF7-5371-DA59B104F74A}"/>
              </a:ext>
            </a:extLst>
          </p:cNvPr>
          <p:cNvSpPr>
            <a:spLocks noChangeArrowheads="1"/>
          </p:cNvSpPr>
          <p:nvPr/>
        </p:nvSpPr>
        <p:spPr bwMode="auto">
          <a:xfrm>
            <a:off x="762000" y="1143000"/>
            <a:ext cx="11404336" cy="1613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buFont typeface="Monotype Sorts" pitchFamily="2" charset="2"/>
              <a:buNone/>
            </a:pPr>
            <a:r>
              <a:rPr lang="en-US" altLang="en-US" sz="2400" dirty="0">
                <a:solidFill>
                  <a:srgbClr val="C00000"/>
                </a:solidFill>
              </a:rPr>
              <a:t>If you don’t know how many objects are in the file, how do you read all the objects? </a:t>
            </a:r>
            <a:r>
              <a:rPr lang="en-US" altLang="en-US" sz="2400" dirty="0"/>
              <a:t>You can repeatedly read an object using the load function until it throws an </a:t>
            </a:r>
            <a:r>
              <a:rPr lang="en-US" altLang="en-US" sz="2400" dirty="0" err="1">
                <a:solidFill>
                  <a:srgbClr val="C00000"/>
                </a:solidFill>
              </a:rPr>
              <a:t>EOFError</a:t>
            </a:r>
            <a:r>
              <a:rPr lang="en-US" altLang="en-US" sz="2400" dirty="0">
                <a:solidFill>
                  <a:srgbClr val="C00000"/>
                </a:solidFill>
              </a:rPr>
              <a:t> exception.</a:t>
            </a:r>
            <a:r>
              <a:rPr lang="en-US" altLang="en-US" sz="2400" dirty="0"/>
              <a:t> When this exception is raised, catch it and process it to end the file reading process.</a:t>
            </a:r>
          </a:p>
        </p:txBody>
      </p:sp>
      <p:sp>
        <p:nvSpPr>
          <p:cNvPr id="2" name="Rectangle 2">
            <a:extLst>
              <a:ext uri="{FF2B5EF4-FFF2-40B4-BE49-F238E27FC236}">
                <a16:creationId xmlns:a16="http://schemas.microsoft.com/office/drawing/2014/main" id="{FB81CC68-1A3B-1D06-BB2E-CEBB0F2649A3}"/>
              </a:ext>
            </a:extLst>
          </p:cNvPr>
          <p:cNvSpPr txBox="1">
            <a:spLocks noChangeArrowheads="1"/>
          </p:cNvSpPr>
          <p:nvPr/>
        </p:nvSpPr>
        <p:spPr>
          <a:xfrm>
            <a:off x="1449388" y="279400"/>
            <a:ext cx="9447212" cy="500063"/>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Detecting End of File</a:t>
            </a:r>
          </a:p>
        </p:txBody>
      </p:sp>
      <p:pic>
        <p:nvPicPr>
          <p:cNvPr id="6" name="Picture 5">
            <a:extLst>
              <a:ext uri="{FF2B5EF4-FFF2-40B4-BE49-F238E27FC236}">
                <a16:creationId xmlns:a16="http://schemas.microsoft.com/office/drawing/2014/main" id="{2236574D-07BE-9620-5410-E2E20CAF52AD}"/>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539561" y="2371005"/>
            <a:ext cx="6563278" cy="3985345"/>
          </a:xfrm>
          <a:prstGeom prst="rect">
            <a:avLst/>
          </a:prstGeom>
          <a:ln w="19050">
            <a:solidFill>
              <a:srgbClr val="C00000"/>
            </a:solidFill>
          </a:ln>
        </p:spPr>
      </p:pic>
      <p:pic>
        <p:nvPicPr>
          <p:cNvPr id="8" name="Picture 7">
            <a:extLst>
              <a:ext uri="{FF2B5EF4-FFF2-40B4-BE49-F238E27FC236}">
                <a16:creationId xmlns:a16="http://schemas.microsoft.com/office/drawing/2014/main" id="{8A91F956-337E-45B9-1603-DFFB08D44CE0}"/>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brightnessContrast bright="20000" contrast="-40000"/>
                    </a14:imgEffect>
                  </a14:imgLayer>
                </a14:imgProps>
              </a:ext>
            </a:extLst>
          </a:blip>
          <a:stretch>
            <a:fillRect/>
          </a:stretch>
        </p:blipFill>
        <p:spPr>
          <a:xfrm>
            <a:off x="6186268" y="4419600"/>
            <a:ext cx="6005732" cy="2034374"/>
          </a:xfrm>
          <a:prstGeom prst="rect">
            <a:avLst/>
          </a:prstGeom>
          <a:ln w="19050">
            <a:solidFill>
              <a:srgbClr val="C00000"/>
            </a:solidFill>
          </a:ln>
        </p:spPr>
      </p:pic>
      <p:sp>
        <p:nvSpPr>
          <p:cNvPr id="3" name="Rectangle 3">
            <a:extLst>
              <a:ext uri="{FF2B5EF4-FFF2-40B4-BE49-F238E27FC236}">
                <a16:creationId xmlns:a16="http://schemas.microsoft.com/office/drawing/2014/main" id="{D2376B9D-2A8A-B7B4-A8FB-7E7CF0847197}"/>
              </a:ext>
            </a:extLst>
          </p:cNvPr>
          <p:cNvSpPr>
            <a:spLocks noChangeArrowheads="1"/>
          </p:cNvSpPr>
          <p:nvPr/>
        </p:nvSpPr>
        <p:spPr bwMode="auto">
          <a:xfrm>
            <a:off x="8153400" y="3905207"/>
            <a:ext cx="2286000" cy="514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buFont typeface="Monotype Sorts" pitchFamily="2" charset="2"/>
              <a:buNone/>
            </a:pPr>
            <a:r>
              <a:rPr lang="en-US" altLang="en-US" b="1" dirty="0"/>
              <a:t>Results</a:t>
            </a:r>
          </a:p>
        </p:txBody>
      </p:sp>
    </p:spTree>
    <p:extLst>
      <p:ext uri="{BB962C8B-B14F-4D97-AF65-F5344CB8AC3E}">
        <p14:creationId xmlns:p14="http://schemas.microsoft.com/office/powerpoint/2010/main" val="83878305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20881</TotalTime>
  <Words>1013</Words>
  <Application>Microsoft Office PowerPoint</Application>
  <PresentationFormat>Widescreen</PresentationFormat>
  <Paragraphs>106</Paragraphs>
  <Slides>22</Slides>
  <Notes>13</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30" baseType="lpstr">
      <vt:lpstr>Arial</vt:lpstr>
      <vt:lpstr>Calibri</vt:lpstr>
      <vt:lpstr>Calibri Light</vt:lpstr>
      <vt:lpstr>Courier New</vt:lpstr>
      <vt:lpstr>Monotype Sorts</vt:lpstr>
      <vt:lpstr>Times New Roman</vt:lpstr>
      <vt:lpstr>Office Theme</vt:lpstr>
      <vt:lpstr>Picture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13 Exception Handling</dc:title>
  <dc:creator>Y. Daniel Liang</dc:creator>
  <cp:lastModifiedBy>Mohammed Alhanjouri</cp:lastModifiedBy>
  <cp:revision>156</cp:revision>
  <dcterms:created xsi:type="dcterms:W3CDTF">1995-06-10T17:31:50Z</dcterms:created>
  <dcterms:modified xsi:type="dcterms:W3CDTF">2026-02-16T13:54:57Z</dcterms:modified>
</cp:coreProperties>
</file>