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4" r:id="rId1"/>
  </p:sldMasterIdLst>
  <p:notesMasterIdLst>
    <p:notesMasterId r:id="rId55"/>
  </p:notesMasterIdLst>
  <p:handoutMasterIdLst>
    <p:handoutMasterId r:id="rId56"/>
  </p:handoutMasterIdLst>
  <p:sldIdLst>
    <p:sldId id="257" r:id="rId2"/>
    <p:sldId id="651" r:id="rId3"/>
    <p:sldId id="530" r:id="rId4"/>
    <p:sldId id="683" r:id="rId5"/>
    <p:sldId id="478" r:id="rId6"/>
    <p:sldId id="672" r:id="rId7"/>
    <p:sldId id="692" r:id="rId8"/>
    <p:sldId id="260" r:id="rId9"/>
    <p:sldId id="262" r:id="rId10"/>
    <p:sldId id="263" r:id="rId11"/>
    <p:sldId id="264" r:id="rId12"/>
    <p:sldId id="675" r:id="rId13"/>
    <p:sldId id="693" r:id="rId14"/>
    <p:sldId id="648" r:id="rId15"/>
    <p:sldId id="681" r:id="rId16"/>
    <p:sldId id="512" r:id="rId17"/>
    <p:sldId id="487" r:id="rId18"/>
    <p:sldId id="539" r:id="rId19"/>
    <p:sldId id="495" r:id="rId20"/>
    <p:sldId id="524" r:id="rId21"/>
    <p:sldId id="506" r:id="rId22"/>
    <p:sldId id="540" r:id="rId23"/>
    <p:sldId id="694" r:id="rId24"/>
    <p:sldId id="695" r:id="rId25"/>
    <p:sldId id="696" r:id="rId26"/>
    <p:sldId id="697" r:id="rId27"/>
    <p:sldId id="520" r:id="rId28"/>
    <p:sldId id="503" r:id="rId29"/>
    <p:sldId id="521" r:id="rId30"/>
    <p:sldId id="527" r:id="rId31"/>
    <p:sldId id="602" r:id="rId32"/>
    <p:sldId id="653" r:id="rId33"/>
    <p:sldId id="698" r:id="rId34"/>
    <p:sldId id="526" r:id="rId35"/>
    <p:sldId id="699" r:id="rId36"/>
    <p:sldId id="682" r:id="rId37"/>
    <p:sldId id="684" r:id="rId38"/>
    <p:sldId id="662" r:id="rId39"/>
    <p:sldId id="685" r:id="rId40"/>
    <p:sldId id="658" r:id="rId41"/>
    <p:sldId id="686" r:id="rId42"/>
    <p:sldId id="687" r:id="rId43"/>
    <p:sldId id="688" r:id="rId44"/>
    <p:sldId id="659" r:id="rId45"/>
    <p:sldId id="689" r:id="rId46"/>
    <p:sldId id="700" r:id="rId47"/>
    <p:sldId id="502" r:id="rId48"/>
    <p:sldId id="690" r:id="rId49"/>
    <p:sldId id="701" r:id="rId50"/>
    <p:sldId id="544" r:id="rId51"/>
    <p:sldId id="702" r:id="rId52"/>
    <p:sldId id="551" r:id="rId53"/>
    <p:sldId id="703" r:id="rId54"/>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2" pos="704" userDrawn="1">
          <p15:clr>
            <a:srgbClr val="A4A3A4"/>
          </p15:clr>
        </p15:guide>
      </p15:sldGuideLst>
    </p:ext>
    <p:ext uri="{2D200454-40CA-4A62-9FC3-DE9A4176ACB9}">
      <p15:notesGuideLst xmlns:p15="http://schemas.microsoft.com/office/powerpoint/2012/main">
        <p15:guide id="1" orient="horz" pos="1620" userDrawn="1">
          <p15:clr>
            <a:srgbClr val="A4A3A4"/>
          </p15:clr>
        </p15:guide>
        <p15:guide id="2" pos="38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24" autoAdjust="0"/>
    <p:restoredTop sz="94636" autoAdjust="0"/>
  </p:normalViewPr>
  <p:slideViewPr>
    <p:cSldViewPr>
      <p:cViewPr varScale="1">
        <p:scale>
          <a:sx n="68" d="100"/>
          <a:sy n="68" d="100"/>
        </p:scale>
        <p:origin x="660" y="72"/>
      </p:cViewPr>
      <p:guideLst>
        <p:guide orient="horz" pos="864"/>
        <p:guide pos="70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526"/>
    </p:cViewPr>
  </p:sorterViewPr>
  <p:notesViewPr>
    <p:cSldViewPr>
      <p:cViewPr varScale="1">
        <p:scale>
          <a:sx n="43" d="100"/>
          <a:sy n="43" d="100"/>
        </p:scale>
        <p:origin x="-1422" y="-84"/>
      </p:cViewPr>
      <p:guideLst>
        <p:guide orient="horz" pos="1620"/>
        <p:guide pos="3840"/>
      </p:guideLst>
    </p:cSldViewPr>
  </p:notes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8CD7D6F-20F7-086B-B1D3-0D9B0D6F4C1C}"/>
              </a:ext>
            </a:extLst>
          </p:cNvPr>
          <p:cNvSpPr>
            <a:spLocks noGrp="1" noChangeArrowheads="1"/>
          </p:cNvSpPr>
          <p:nvPr>
            <p:ph type="hdr" sz="quarter"/>
          </p:nvPr>
        </p:nvSpPr>
        <p:spPr bwMode="auto">
          <a:xfrm>
            <a:off x="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defRPr sz="1000" i="1" dirty="0" smtClean="0"/>
            </a:lvl1pPr>
          </a:lstStyle>
          <a:p>
            <a:pPr>
              <a:defRPr/>
            </a:pPr>
            <a:endParaRPr lang="en-US" altLang="en-US"/>
          </a:p>
        </p:txBody>
      </p:sp>
      <p:sp>
        <p:nvSpPr>
          <p:cNvPr id="2051" name="Rectangle 3">
            <a:extLst>
              <a:ext uri="{FF2B5EF4-FFF2-40B4-BE49-F238E27FC236}">
                <a16:creationId xmlns:a16="http://schemas.microsoft.com/office/drawing/2014/main" id="{F37AD0E9-2090-F3BF-5672-93743628EBAB}"/>
              </a:ext>
            </a:extLst>
          </p:cNvPr>
          <p:cNvSpPr>
            <a:spLocks noGrp="1" noChangeArrowheads="1"/>
          </p:cNvSpPr>
          <p:nvPr>
            <p:ph type="dt" idx="1"/>
          </p:nvPr>
        </p:nvSpPr>
        <p:spPr bwMode="auto">
          <a:xfrm>
            <a:off x="5181600" y="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a:defRPr sz="1000" i="1" dirty="0" smtClean="0"/>
            </a:lvl1pPr>
          </a:lstStyle>
          <a:p>
            <a:pPr>
              <a:defRPr/>
            </a:pPr>
            <a:endParaRPr lang="en-US" altLang="en-US"/>
          </a:p>
        </p:txBody>
      </p:sp>
      <p:sp>
        <p:nvSpPr>
          <p:cNvPr id="3076" name="Rectangle 4">
            <a:extLst>
              <a:ext uri="{FF2B5EF4-FFF2-40B4-BE49-F238E27FC236}">
                <a16:creationId xmlns:a16="http://schemas.microsoft.com/office/drawing/2014/main" id="{CFBDD600-243E-DE50-1A72-084A729648FE}"/>
              </a:ext>
            </a:extLst>
          </p:cNvPr>
          <p:cNvSpPr>
            <a:spLocks noGrp="1" noRot="1" noChangeAspect="1" noChangeArrowheads="1" noTextEdit="1"/>
          </p:cNvSpPr>
          <p:nvPr>
            <p:ph type="sldImg" idx="2"/>
          </p:nvPr>
        </p:nvSpPr>
        <p:spPr bwMode="auto">
          <a:xfrm>
            <a:off x="2293938" y="519113"/>
            <a:ext cx="4556125" cy="256222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3" name="Rectangle 5">
            <a:extLst>
              <a:ext uri="{FF2B5EF4-FFF2-40B4-BE49-F238E27FC236}">
                <a16:creationId xmlns:a16="http://schemas.microsoft.com/office/drawing/2014/main" id="{FD1DCFD2-589E-8C53-9BAC-97F5BA47E97F}"/>
              </a:ext>
            </a:extLst>
          </p:cNvPr>
          <p:cNvSpPr>
            <a:spLocks noGrp="1" noChangeArrowheads="1"/>
          </p:cNvSpPr>
          <p:nvPr>
            <p:ph type="body" sz="quarter" idx="3"/>
          </p:nvPr>
        </p:nvSpPr>
        <p:spPr bwMode="auto">
          <a:xfrm>
            <a:off x="1219200" y="3257550"/>
            <a:ext cx="67056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2054" name="Rectangle 6">
            <a:extLst>
              <a:ext uri="{FF2B5EF4-FFF2-40B4-BE49-F238E27FC236}">
                <a16:creationId xmlns:a16="http://schemas.microsoft.com/office/drawing/2014/main" id="{21BE3FD5-C2F8-4A7E-BF9E-36887249164E}"/>
              </a:ext>
            </a:extLst>
          </p:cNvPr>
          <p:cNvSpPr>
            <a:spLocks noGrp="1" noChangeArrowheads="1"/>
          </p:cNvSpPr>
          <p:nvPr>
            <p:ph type="ftr" sz="quarter" idx="4"/>
          </p:nvPr>
        </p:nvSpPr>
        <p:spPr bwMode="auto">
          <a:xfrm>
            <a:off x="0" y="651510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defRPr sz="1000" i="1" dirty="0" smtClean="0"/>
            </a:lvl1pPr>
          </a:lstStyle>
          <a:p>
            <a:pPr>
              <a:defRPr/>
            </a:pPr>
            <a:endParaRPr lang="en-US" altLang="en-US"/>
          </a:p>
        </p:txBody>
      </p:sp>
      <p:sp>
        <p:nvSpPr>
          <p:cNvPr id="2055" name="Rectangle 7">
            <a:extLst>
              <a:ext uri="{FF2B5EF4-FFF2-40B4-BE49-F238E27FC236}">
                <a16:creationId xmlns:a16="http://schemas.microsoft.com/office/drawing/2014/main" id="{8B8DD07D-8F1F-586B-431A-C3E73371950D}"/>
              </a:ext>
            </a:extLst>
          </p:cNvPr>
          <p:cNvSpPr>
            <a:spLocks noGrp="1" noChangeArrowheads="1"/>
          </p:cNvSpPr>
          <p:nvPr>
            <p:ph type="sldNum" sz="quarter" idx="5"/>
          </p:nvPr>
        </p:nvSpPr>
        <p:spPr bwMode="auto">
          <a:xfrm>
            <a:off x="5181600" y="6515100"/>
            <a:ext cx="39624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a:defRPr sz="1000" i="1"/>
            </a:lvl1pPr>
          </a:lstStyle>
          <a:p>
            <a:fld id="{12E187BB-BF31-4B67-A9BD-EFB9102167B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8CFD15D9-9D8E-5281-49AE-E780F640F50A}"/>
              </a:ext>
            </a:extLst>
          </p:cNvPr>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E64F93A-C006-405B-9C63-98C392227E03}" type="slidenum">
              <a:rPr lang="en-US" altLang="en-US" sz="1000"/>
              <a:pPr/>
              <a:t>8</a:t>
            </a:fld>
            <a:endParaRPr lang="en-US" altLang="en-US" sz="1000"/>
          </a:p>
        </p:txBody>
      </p:sp>
      <p:sp>
        <p:nvSpPr>
          <p:cNvPr id="12291" name="Rectangle 2">
            <a:extLst>
              <a:ext uri="{FF2B5EF4-FFF2-40B4-BE49-F238E27FC236}">
                <a16:creationId xmlns:a16="http://schemas.microsoft.com/office/drawing/2014/main" id="{F2D6A11C-68C4-1F3C-4039-037035AD6843}"/>
              </a:ext>
            </a:extLst>
          </p:cNvPr>
          <p:cNvSpPr>
            <a:spLocks noGrp="1" noRot="1" noChangeAspect="1" noChangeArrowheads="1" noTextEdit="1"/>
          </p:cNvSpPr>
          <p:nvPr>
            <p:ph type="sldImg"/>
          </p:nvPr>
        </p:nvSpPr>
        <p:spPr>
          <a:xfrm>
            <a:off x="2293938" y="519113"/>
            <a:ext cx="4556125" cy="2562225"/>
          </a:xfrm>
          <a:ln cap="flat"/>
        </p:spPr>
      </p:sp>
      <p:sp>
        <p:nvSpPr>
          <p:cNvPr id="12292" name="Rectangle 3">
            <a:extLst>
              <a:ext uri="{FF2B5EF4-FFF2-40B4-BE49-F238E27FC236}">
                <a16:creationId xmlns:a16="http://schemas.microsoft.com/office/drawing/2014/main" id="{E214FF9F-64FA-47FE-59C1-96018B2FFF69}"/>
              </a:ext>
            </a:extLst>
          </p:cNvPr>
          <p:cNvSpPr>
            <a:spLocks noGrp="1" noChangeArrowheads="1"/>
          </p:cNvSpPr>
          <p:nvPr>
            <p:ph type="body" idx="1"/>
          </p:nvPr>
        </p:nvSpPr>
        <p:spPr>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B9EC6B-4C03-45BD-85AF-F2D426A9E78F}" type="slidenum">
              <a:rPr lang="en-US" altLang="en-US" smtClean="0"/>
              <a:pPr/>
              <a:t>‹#›</a:t>
            </a:fld>
            <a:endParaRPr lang="en-US" altLang="en-US"/>
          </a:p>
        </p:txBody>
      </p:sp>
      <p:sp>
        <p:nvSpPr>
          <p:cNvPr id="7" name="Rectangle 37">
            <a:extLst>
              <a:ext uri="{FF2B5EF4-FFF2-40B4-BE49-F238E27FC236}">
                <a16:creationId xmlns:a16="http://schemas.microsoft.com/office/drawing/2014/main" id="{9FA8B514-C541-57AA-C775-6D82C3291EE0}"/>
              </a:ext>
            </a:extLst>
          </p:cNvPr>
          <p:cNvSpPr>
            <a:spLocks noChangeArrowheads="1"/>
          </p:cNvSpPr>
          <p:nvPr userDrawn="1"/>
        </p:nvSpPr>
        <p:spPr bwMode="auto">
          <a:xfrm>
            <a:off x="2235200" y="6438900"/>
            <a:ext cx="7442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000">
                <a:latin typeface="Arial" panose="020B0604020202020204" pitchFamily="34" charset="0"/>
              </a:rPr>
              <a:t>© Copyright 2012 by Pearson Education, Inc. All Rights Reserved.</a:t>
            </a:r>
          </a:p>
        </p:txBody>
      </p:sp>
    </p:spTree>
    <p:extLst>
      <p:ext uri="{BB962C8B-B14F-4D97-AF65-F5344CB8AC3E}">
        <p14:creationId xmlns:p14="http://schemas.microsoft.com/office/powerpoint/2010/main" val="779580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D5ACDA4-6A47-4AE5-9C76-7CB6E91DF1CA}" type="slidenum">
              <a:rPr lang="en-US" altLang="en-US" smtClean="0"/>
              <a:pPr/>
              <a:t>‹#›</a:t>
            </a:fld>
            <a:endParaRPr lang="en-US" altLang="en-US"/>
          </a:p>
        </p:txBody>
      </p:sp>
    </p:spTree>
    <p:extLst>
      <p:ext uri="{BB962C8B-B14F-4D97-AF65-F5344CB8AC3E}">
        <p14:creationId xmlns:p14="http://schemas.microsoft.com/office/powerpoint/2010/main" val="8445720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BE5D6D9-8D1C-4004-9F43-32F9B749C5AB}" type="slidenum">
              <a:rPr lang="en-US" altLang="en-US" smtClean="0"/>
              <a:pPr/>
              <a:t>‹#›</a:t>
            </a:fld>
            <a:endParaRPr lang="en-US" altLang="en-US"/>
          </a:p>
        </p:txBody>
      </p:sp>
    </p:spTree>
    <p:extLst>
      <p:ext uri="{BB962C8B-B14F-4D97-AF65-F5344CB8AC3E}">
        <p14:creationId xmlns:p14="http://schemas.microsoft.com/office/powerpoint/2010/main" val="4088539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AE60E0-3547-4456-81A6-BE45B397DD89}" type="slidenum">
              <a:rPr lang="en-US" altLang="en-US" smtClean="0"/>
              <a:pPr/>
              <a:t>‹#›</a:t>
            </a:fld>
            <a:endParaRPr lang="en-US" altLang="en-US"/>
          </a:p>
        </p:txBody>
      </p:sp>
    </p:spTree>
    <p:extLst>
      <p:ext uri="{BB962C8B-B14F-4D97-AF65-F5344CB8AC3E}">
        <p14:creationId xmlns:p14="http://schemas.microsoft.com/office/powerpoint/2010/main" val="248831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420CAB8-068A-4559-943A-88485F26899E}" type="slidenum">
              <a:rPr lang="en-US" altLang="en-US" smtClean="0"/>
              <a:pPr/>
              <a:t>‹#›</a:t>
            </a:fld>
            <a:endParaRPr lang="en-US" altLang="en-US"/>
          </a:p>
        </p:txBody>
      </p:sp>
    </p:spTree>
    <p:extLst>
      <p:ext uri="{BB962C8B-B14F-4D97-AF65-F5344CB8AC3E}">
        <p14:creationId xmlns:p14="http://schemas.microsoft.com/office/powerpoint/2010/main" val="295821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7FAB5E-4601-461D-BE4A-DEDB9A3A1C42}" type="slidenum">
              <a:rPr lang="en-US" altLang="en-US" smtClean="0"/>
              <a:pPr/>
              <a:t>‹#›</a:t>
            </a:fld>
            <a:endParaRPr lang="en-US" altLang="en-US"/>
          </a:p>
        </p:txBody>
      </p:sp>
    </p:spTree>
    <p:extLst>
      <p:ext uri="{BB962C8B-B14F-4D97-AF65-F5344CB8AC3E}">
        <p14:creationId xmlns:p14="http://schemas.microsoft.com/office/powerpoint/2010/main" val="884978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63F70B-B043-4766-B7D2-0BBBCB0EF28F}" type="slidenum">
              <a:rPr lang="en-US" altLang="en-US" smtClean="0"/>
              <a:pPr/>
              <a:t>‹#›</a:t>
            </a:fld>
            <a:endParaRPr lang="en-US" altLang="en-US"/>
          </a:p>
        </p:txBody>
      </p:sp>
    </p:spTree>
    <p:extLst>
      <p:ext uri="{BB962C8B-B14F-4D97-AF65-F5344CB8AC3E}">
        <p14:creationId xmlns:p14="http://schemas.microsoft.com/office/powerpoint/2010/main" val="1870490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905025-410E-4ADE-9615-48279221410B}" type="slidenum">
              <a:rPr lang="en-US" altLang="en-US" smtClean="0"/>
              <a:pPr/>
              <a:t>‹#›</a:t>
            </a:fld>
            <a:endParaRPr lang="en-US" altLang="en-US"/>
          </a:p>
        </p:txBody>
      </p:sp>
    </p:spTree>
    <p:extLst>
      <p:ext uri="{BB962C8B-B14F-4D97-AF65-F5344CB8AC3E}">
        <p14:creationId xmlns:p14="http://schemas.microsoft.com/office/powerpoint/2010/main" val="2967844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F033AC9-E14B-44AE-8D66-E0C771A4678D}" type="slidenum">
              <a:rPr lang="en-US" altLang="en-US" smtClean="0"/>
              <a:pPr/>
              <a:t>‹#›</a:t>
            </a:fld>
            <a:endParaRPr lang="en-US" altLang="en-US"/>
          </a:p>
        </p:txBody>
      </p:sp>
    </p:spTree>
    <p:extLst>
      <p:ext uri="{BB962C8B-B14F-4D97-AF65-F5344CB8AC3E}">
        <p14:creationId xmlns:p14="http://schemas.microsoft.com/office/powerpoint/2010/main" val="28774363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A26286-5F7E-4F21-A688-567A283804FB}" type="slidenum">
              <a:rPr lang="en-US" altLang="en-US" smtClean="0"/>
              <a:pPr/>
              <a:t>‹#›</a:t>
            </a:fld>
            <a:endParaRPr lang="en-US" altLang="en-US"/>
          </a:p>
        </p:txBody>
      </p:sp>
    </p:spTree>
    <p:extLst>
      <p:ext uri="{BB962C8B-B14F-4D97-AF65-F5344CB8AC3E}">
        <p14:creationId xmlns:p14="http://schemas.microsoft.com/office/powerpoint/2010/main" val="220132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FF90A9-9B44-4A68-A148-B8B02C4DB4E6}" type="slidenum">
              <a:rPr lang="en-US" altLang="en-US" smtClean="0"/>
              <a:pPr/>
              <a:t>‹#›</a:t>
            </a:fld>
            <a:endParaRPr lang="en-US" altLang="en-US"/>
          </a:p>
        </p:txBody>
      </p:sp>
    </p:spTree>
    <p:extLst>
      <p:ext uri="{BB962C8B-B14F-4D97-AF65-F5344CB8AC3E}">
        <p14:creationId xmlns:p14="http://schemas.microsoft.com/office/powerpoint/2010/main" val="646300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1E3E6-A9FA-4268-A47E-D11291B0AA90}" type="slidenum">
              <a:rPr lang="en-US" altLang="en-US" smtClean="0"/>
              <a:pPr/>
              <a:t>‹#›</a:t>
            </a:fld>
            <a:endParaRPr lang="en-US" altLang="en-US"/>
          </a:p>
        </p:txBody>
      </p:sp>
      <p:sp>
        <p:nvSpPr>
          <p:cNvPr id="7" name="Rectangle 35">
            <a:extLst>
              <a:ext uri="{FF2B5EF4-FFF2-40B4-BE49-F238E27FC236}">
                <a16:creationId xmlns:a16="http://schemas.microsoft.com/office/drawing/2014/main" id="{81880749-47A9-9B0C-1AD3-25A7B006D7D8}"/>
              </a:ext>
            </a:extLst>
          </p:cNvPr>
          <p:cNvSpPr>
            <a:spLocks noChangeArrowheads="1"/>
          </p:cNvSpPr>
          <p:nvPr userDrawn="1"/>
        </p:nvSpPr>
        <p:spPr bwMode="auto">
          <a:xfrm>
            <a:off x="2235200" y="6438900"/>
            <a:ext cx="7442200"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en-US" altLang="en-US" sz="1000">
                <a:latin typeface="Arial" panose="020B0604020202020204" pitchFamily="34" charset="0"/>
              </a:rPr>
              <a:t>© Copyright 2012 by Pearson Education, Inc. All Rights Reserved.</a:t>
            </a:r>
          </a:p>
        </p:txBody>
      </p:sp>
    </p:spTree>
    <p:extLst>
      <p:ext uri="{BB962C8B-B14F-4D97-AF65-F5344CB8AC3E}">
        <p14:creationId xmlns:p14="http://schemas.microsoft.com/office/powerpoint/2010/main" val="31634770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4.wdp"/><Relationship Id="rId4" Type="http://schemas.openxmlformats.org/officeDocument/2006/relationships/image" Target="../media/image7.png"/><Relationship Id="rId9" Type="http://schemas.microsoft.com/office/2007/relationships/hdphoto" Target="../media/hdphoto6.wdp"/></Relationships>
</file>

<file path=ppt/slides/_rels/slide1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png"/><Relationship Id="rId1" Type="http://schemas.openxmlformats.org/officeDocument/2006/relationships/slideLayout" Target="../slideLayouts/slideLayout2.xml"/><Relationship Id="rId5" Type="http://schemas.microsoft.com/office/2007/relationships/hdphoto" Target="../media/hdphoto8.wdp"/><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7" Type="http://schemas.microsoft.com/office/2007/relationships/hdphoto" Target="../media/hdphoto13.wdp"/><Relationship Id="rId2" Type="http://schemas.openxmlformats.org/officeDocument/2006/relationships/hyperlink" Target="winword%20TestSelectionSort.java" TargetMode="Externa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microsoft.com/office/2007/relationships/hdphoto" Target="../media/hdphoto12.wdp"/></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microsoft.com/office/2007/relationships/hdphoto" Target="../media/hdphoto14.wdp"/></Relationships>
</file>

<file path=ppt/slides/_rels/slide2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5.wdp"/><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6.wdp"/><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7.wdp"/><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microsoft.com/office/2007/relationships/hdphoto" Target="../media/hdphoto14.wdp"/><Relationship Id="rId7" Type="http://schemas.microsoft.com/office/2007/relationships/hdphoto" Target="../media/hdphoto19.wdp"/><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8.png"/><Relationship Id="rId5" Type="http://schemas.microsoft.com/office/2007/relationships/hdphoto" Target="../media/hdphoto18.wdp"/><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liveexample.pearsoncmg.com/dsanimation13ejava/LinearSearcheBook.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liveexample.pearsoncmg.com/dsanimation13ejava/BinarySearcheBook.html"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liveexample.pearsoncmg.com/dsanimation13ejava/SelectionSorteBook.html" TargetMode="External"/><Relationship Id="rId1" Type="http://schemas.openxmlformats.org/officeDocument/2006/relationships/slideLayout" Target="../slideLayouts/slideLayout2.xml"/><Relationship Id="rId4" Type="http://schemas.microsoft.com/office/2007/relationships/hdphoto" Target="../media/hdphoto21.wdp"/></Relationships>
</file>

<file path=ppt/slides/_rels/slide33.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liveexample.pearsoncmg.com/dsanimation13ejava/InsertionSorteBook.html" TargetMode="External"/><Relationship Id="rId1" Type="http://schemas.openxmlformats.org/officeDocument/2006/relationships/slideLayout" Target="../slideLayouts/slideLayout2.xml"/><Relationship Id="rId4" Type="http://schemas.microsoft.com/office/2007/relationships/hdphoto" Target="../media/hdphoto23.wdp"/></Relationships>
</file>

<file path=ppt/slides/_rels/slide35.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36.png"/><Relationship Id="rId1" Type="http://schemas.openxmlformats.org/officeDocument/2006/relationships/slideLayout" Target="../slideLayouts/slideLayout2.xml"/><Relationship Id="rId5" Type="http://schemas.microsoft.com/office/2007/relationships/hdphoto" Target="../media/hdphoto26.wdp"/><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31.wdp"/><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34.wdp"/><Relationship Id="rId2" Type="http://schemas.openxmlformats.org/officeDocument/2006/relationships/image" Target="../media/image45.png"/><Relationship Id="rId1" Type="http://schemas.openxmlformats.org/officeDocument/2006/relationships/slideLayout" Target="../slideLayouts/slideLayout2.xml"/><Relationship Id="rId5" Type="http://schemas.microsoft.com/office/2007/relationships/hdphoto" Target="../media/hdphoto35.wdp"/><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48.png"/><Relationship Id="rId1" Type="http://schemas.openxmlformats.org/officeDocument/2006/relationships/slideLayout" Target="../slideLayouts/slideLayout2.xml"/><Relationship Id="rId6" Type="http://schemas.microsoft.com/office/2007/relationships/hdphoto" Target="../media/hdphoto38.wdp"/><Relationship Id="rId5" Type="http://schemas.openxmlformats.org/officeDocument/2006/relationships/image" Target="../media/image50.png"/><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3" Type="http://schemas.microsoft.com/office/2007/relationships/hdphoto" Target="../media/hdphoto39.wdp"/><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40.wdp"/><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4.png"/><Relationship Id="rId5" Type="http://schemas.microsoft.com/office/2007/relationships/hdphoto" Target="../media/hdphoto41.wdp"/><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42.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microsoft.com/office/2007/relationships/hdphoto" Target="../media/hdphoto43.wdp"/><Relationship Id="rId2" Type="http://schemas.openxmlformats.org/officeDocument/2006/relationships/image" Target="../media/image58.png"/><Relationship Id="rId1" Type="http://schemas.openxmlformats.org/officeDocument/2006/relationships/slideLayout" Target="../slideLayouts/slideLayout2.xml"/><Relationship Id="rId5" Type="http://schemas.microsoft.com/office/2007/relationships/hdphoto" Target="../media/hdphoto44.wdp"/><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microsoft.com/office/2007/relationships/hdphoto" Target="../media/hdphoto45.wdp"/><Relationship Id="rId2" Type="http://schemas.openxmlformats.org/officeDocument/2006/relationships/image" Target="../media/image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098" name="Slide Number Placeholder 4">
            <a:extLst>
              <a:ext uri="{FF2B5EF4-FFF2-40B4-BE49-F238E27FC236}">
                <a16:creationId xmlns:a16="http://schemas.microsoft.com/office/drawing/2014/main" id="{A6D1A85E-CEF8-703C-02E3-DFDC634FDEB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E9CA800-BFF6-439D-A446-65BCC2A571BF}" type="slidenum">
              <a:rPr lang="en-US" altLang="en-US" sz="1400"/>
              <a:pPr/>
              <a:t>1</a:t>
            </a:fld>
            <a:endParaRPr lang="en-US" altLang="en-US" sz="1400"/>
          </a:p>
        </p:txBody>
      </p:sp>
      <p:sp>
        <p:nvSpPr>
          <p:cNvPr id="2" name="Rectangle 2">
            <a:extLst>
              <a:ext uri="{FF2B5EF4-FFF2-40B4-BE49-F238E27FC236}">
                <a16:creationId xmlns:a16="http://schemas.microsoft.com/office/drawing/2014/main" id="{4D67F31B-A4A8-3C3F-EAA8-664A12019B3A}"/>
              </a:ext>
            </a:extLst>
          </p:cNvPr>
          <p:cNvSpPr txBox="1">
            <a:spLocks noChangeArrowheads="1"/>
          </p:cNvSpPr>
          <p:nvPr/>
        </p:nvSpPr>
        <p:spPr>
          <a:xfrm>
            <a:off x="565680" y="1086295"/>
            <a:ext cx="6021388" cy="1822004"/>
          </a:xfrm>
          <a:prstGeom prst="rect">
            <a:avLst/>
          </a:prstGeom>
          <a:noFill/>
        </p:spPr>
        <p:txBody>
          <a:bodyPr vert="horz" lIns="91440" tIns="45720" rIns="91440" bIns="45720" rtlCol="0" anchor="b">
            <a:normAutofit/>
          </a:bodyPr>
          <a:lstStyle>
            <a:lvl1pPr algn="ctr" defTabSz="914400" rtl="1" eaLnBrk="1" latinLnBrk="0" hangingPunct="1">
              <a:lnSpc>
                <a:spcPct val="90000"/>
              </a:lnSpc>
              <a:spcBef>
                <a:spcPct val="0"/>
              </a:spcBef>
              <a:buNone/>
              <a:defRPr sz="6000" kern="1200">
                <a:solidFill>
                  <a:schemeClr val="tx1"/>
                </a:solidFill>
                <a:latin typeface="+mj-lt"/>
                <a:ea typeface="+mj-ea"/>
                <a:cs typeface="+mj-cs"/>
              </a:defRPr>
            </a:lvl1pPr>
          </a:lstStyle>
          <a:p>
            <a:r>
              <a:rPr lang="en-US" altLang="en-US" sz="6100" b="1" dirty="0">
                <a:solidFill>
                  <a:schemeClr val="bg1"/>
                </a:solidFill>
              </a:rPr>
              <a:t>Chapter 10 </a:t>
            </a:r>
          </a:p>
          <a:p>
            <a:r>
              <a:rPr lang="en-US" altLang="en-US" sz="6100" b="1" dirty="0">
                <a:solidFill>
                  <a:schemeClr val="bg1"/>
                </a:solidFill>
              </a:rPr>
              <a:t>Lists</a:t>
            </a:r>
          </a:p>
        </p:txBody>
      </p:sp>
      <p:sp>
        <p:nvSpPr>
          <p:cNvPr id="3" name="TextBox 1">
            <a:extLst>
              <a:ext uri="{FF2B5EF4-FFF2-40B4-BE49-F238E27FC236}">
                <a16:creationId xmlns:a16="http://schemas.microsoft.com/office/drawing/2014/main" id="{224935CC-01D2-972A-09ED-2BBCB909223E}"/>
              </a:ext>
            </a:extLst>
          </p:cNvPr>
          <p:cNvSpPr txBox="1">
            <a:spLocks noChangeArrowheads="1"/>
          </p:cNvSpPr>
          <p:nvPr/>
        </p:nvSpPr>
        <p:spPr bwMode="auto">
          <a:xfrm>
            <a:off x="457200" y="3136900"/>
            <a:ext cx="6858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gn="r" rtl="1">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gn="r" rtl="1">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gn="r" rtl="1">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algn="r" defTabSz="457200" rtl="1"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l" rtl="0" eaLnBrk="1" hangingPunct="1">
              <a:lnSpc>
                <a:spcPct val="100000"/>
              </a:lnSpc>
              <a:spcBef>
                <a:spcPct val="0"/>
              </a:spcBef>
              <a:buFontTx/>
              <a:buNone/>
            </a:pPr>
            <a:r>
              <a:rPr lang="en-US" altLang="ar-PS" sz="3200">
                <a:solidFill>
                  <a:srgbClr val="FFFF00"/>
                </a:solidFill>
              </a:rPr>
              <a:t>Prof. Dr. Mohammed Alhanjouri</a:t>
            </a:r>
            <a:endParaRPr lang="ar-PS" altLang="ar-PS" sz="3200">
              <a:solidFill>
                <a:srgbClr val="FFFF00"/>
              </a:solidFill>
            </a:endParaRPr>
          </a:p>
        </p:txBody>
      </p:sp>
      <p:sp>
        <p:nvSpPr>
          <p:cNvPr id="4" name="TextBox 3">
            <a:extLst>
              <a:ext uri="{FF2B5EF4-FFF2-40B4-BE49-F238E27FC236}">
                <a16:creationId xmlns:a16="http://schemas.microsoft.com/office/drawing/2014/main" id="{B00BECEC-37F4-E753-59E5-98A37DE8FC16}"/>
              </a:ext>
            </a:extLst>
          </p:cNvPr>
          <p:cNvSpPr txBox="1">
            <a:spLocks noChangeArrowheads="1"/>
          </p:cNvSpPr>
          <p:nvPr/>
        </p:nvSpPr>
        <p:spPr bwMode="auto">
          <a:xfrm>
            <a:off x="412060" y="4178300"/>
            <a:ext cx="59896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r>
              <a:rPr lang="en-US" altLang="ar-PS" sz="2200" b="1" dirty="0"/>
              <a:t>Professor of Artificial Intelligence Engineering</a:t>
            </a:r>
            <a:endParaRPr lang="ar-PS" altLang="ar-PS" sz="2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3">
            <a:extLst>
              <a:ext uri="{FF2B5EF4-FFF2-40B4-BE49-F238E27FC236}">
                <a16:creationId xmlns:a16="http://schemas.microsoft.com/office/drawing/2014/main" id="{96A5E663-B4D9-412C-74D1-3F522C37F18B}"/>
              </a:ext>
            </a:extLst>
          </p:cNvPr>
          <p:cNvSpPr>
            <a:spLocks noGrp="1" noChangeArrowheads="1"/>
          </p:cNvSpPr>
          <p:nvPr>
            <p:ph idx="1"/>
          </p:nvPr>
        </p:nvSpPr>
        <p:spPr>
          <a:xfrm>
            <a:off x="555730" y="1393535"/>
            <a:ext cx="3427996" cy="2573135"/>
          </a:xfrm>
          <a:noFill/>
        </p:spPr>
        <p:txBody>
          <a:bodyPr>
            <a:normAutofit/>
          </a:bodyPr>
          <a:lstStyle/>
          <a:p>
            <a:pPr marL="0" indent="0" algn="l" rtl="0">
              <a:buNone/>
            </a:pPr>
            <a:r>
              <a:rPr lang="en-US" altLang="en-US" dirty="0"/>
              <a:t>Read one hundred numbers, compute their average, and find out how many numbers are above the average. </a:t>
            </a:r>
          </a:p>
        </p:txBody>
      </p:sp>
      <p:sp>
        <p:nvSpPr>
          <p:cNvPr id="5122" name="Slide Number Placeholder 4">
            <a:extLst>
              <a:ext uri="{FF2B5EF4-FFF2-40B4-BE49-F238E27FC236}">
                <a16:creationId xmlns:a16="http://schemas.microsoft.com/office/drawing/2014/main" id="{ACCEE66E-96B0-5465-CF6F-9CA383A2A2D9}"/>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4F7F578-576A-420A-B398-C6E3BD51E5ED}" type="slidenum">
              <a:rPr lang="en-US" altLang="en-US" sz="1400"/>
              <a:pPr/>
              <a:t>2</a:t>
            </a:fld>
            <a:endParaRPr lang="en-US" altLang="en-US" sz="1400"/>
          </a:p>
        </p:txBody>
      </p:sp>
      <p:sp>
        <p:nvSpPr>
          <p:cNvPr id="2" name="Rectangle 2">
            <a:extLst>
              <a:ext uri="{FF2B5EF4-FFF2-40B4-BE49-F238E27FC236}">
                <a16:creationId xmlns:a16="http://schemas.microsoft.com/office/drawing/2014/main" id="{CF3921F8-7393-CB16-F4F6-5025728131AD}"/>
              </a:ext>
            </a:extLst>
          </p:cNvPr>
          <p:cNvSpPr txBox="1">
            <a:spLocks noChangeArrowheads="1"/>
          </p:cNvSpPr>
          <p:nvPr/>
        </p:nvSpPr>
        <p:spPr>
          <a:xfrm>
            <a:off x="1448995" y="278993"/>
            <a:ext cx="7880350"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Opening Problem</a:t>
            </a:r>
          </a:p>
        </p:txBody>
      </p:sp>
      <p:pic>
        <p:nvPicPr>
          <p:cNvPr id="6" name="Picture 5">
            <a:extLst>
              <a:ext uri="{FF2B5EF4-FFF2-40B4-BE49-F238E27FC236}">
                <a16:creationId xmlns:a16="http://schemas.microsoft.com/office/drawing/2014/main" id="{D1F61F83-B0D6-CC4E-1E8F-CAEF2145A53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3581401" y="1201510"/>
            <a:ext cx="8466447" cy="5275828"/>
          </a:xfrm>
          <a:prstGeom prst="rect">
            <a:avLst/>
          </a:prstGeom>
        </p:spPr>
      </p:pic>
      <p:grpSp>
        <p:nvGrpSpPr>
          <p:cNvPr id="11" name="Group 10">
            <a:extLst>
              <a:ext uri="{FF2B5EF4-FFF2-40B4-BE49-F238E27FC236}">
                <a16:creationId xmlns:a16="http://schemas.microsoft.com/office/drawing/2014/main" id="{7AF4F26F-9261-664F-1200-38F79943B1A2}"/>
              </a:ext>
            </a:extLst>
          </p:cNvPr>
          <p:cNvGrpSpPr/>
          <p:nvPr/>
        </p:nvGrpSpPr>
        <p:grpSpPr>
          <a:xfrm>
            <a:off x="488870" y="4081885"/>
            <a:ext cx="2880375" cy="2548797"/>
            <a:chOff x="565680" y="3966670"/>
            <a:chExt cx="2880375" cy="2548797"/>
          </a:xfrm>
        </p:grpSpPr>
        <p:pic>
          <p:nvPicPr>
            <p:cNvPr id="8" name="Picture 7">
              <a:extLst>
                <a:ext uri="{FF2B5EF4-FFF2-40B4-BE49-F238E27FC236}">
                  <a16:creationId xmlns:a16="http://schemas.microsoft.com/office/drawing/2014/main" id="{BBB7E1BA-D693-67E4-D906-85443DD40566}"/>
                </a:ext>
              </a:extLst>
            </p:cNvPr>
            <p:cNvPicPr>
              <a:picLocks noChangeAspect="1"/>
            </p:cNvPicPr>
            <p:nvPr/>
          </p:nvPicPr>
          <p:blipFill>
            <a:blip r:embed="rId4"/>
            <a:srcRect r="38024"/>
            <a:stretch>
              <a:fillRect/>
            </a:stretch>
          </p:blipFill>
          <p:spPr>
            <a:xfrm>
              <a:off x="565680" y="3966670"/>
              <a:ext cx="2880375" cy="2073870"/>
            </a:xfrm>
            <a:prstGeom prst="rect">
              <a:avLst/>
            </a:prstGeom>
          </p:spPr>
        </p:pic>
        <p:pic>
          <p:nvPicPr>
            <p:cNvPr id="10" name="Picture 9">
              <a:extLst>
                <a:ext uri="{FF2B5EF4-FFF2-40B4-BE49-F238E27FC236}">
                  <a16:creationId xmlns:a16="http://schemas.microsoft.com/office/drawing/2014/main" id="{6F4EAEDC-E943-6854-9321-1F6D03EB1363}"/>
                </a:ext>
              </a:extLst>
            </p:cNvPr>
            <p:cNvPicPr>
              <a:picLocks noChangeAspect="1"/>
            </p:cNvPicPr>
            <p:nvPr/>
          </p:nvPicPr>
          <p:blipFill>
            <a:blip r:embed="rId4"/>
            <a:srcRect l="66969" t="-5555" b="77099"/>
            <a:stretch>
              <a:fillRect/>
            </a:stretch>
          </p:blipFill>
          <p:spPr>
            <a:xfrm rot="10800000">
              <a:off x="604083" y="5925324"/>
              <a:ext cx="1535163" cy="590143"/>
            </a:xfrm>
            <a:prstGeom prst="rect">
              <a:avLst/>
            </a:prstGeom>
          </p:spPr>
        </p:pic>
        <p:pic>
          <p:nvPicPr>
            <p:cNvPr id="9" name="Picture 8">
              <a:extLst>
                <a:ext uri="{FF2B5EF4-FFF2-40B4-BE49-F238E27FC236}">
                  <a16:creationId xmlns:a16="http://schemas.microsoft.com/office/drawing/2014/main" id="{7C8AFF4A-8540-C7C1-BEFB-1D950A919596}"/>
                </a:ext>
              </a:extLst>
            </p:cNvPr>
            <p:cNvPicPr>
              <a:picLocks noChangeAspect="1"/>
            </p:cNvPicPr>
            <p:nvPr/>
          </p:nvPicPr>
          <p:blipFill>
            <a:blip r:embed="rId4"/>
            <a:srcRect l="61162" t="77965"/>
            <a:stretch>
              <a:fillRect/>
            </a:stretch>
          </p:blipFill>
          <p:spPr>
            <a:xfrm>
              <a:off x="1641020" y="5925325"/>
              <a:ext cx="1805035" cy="456966"/>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3">
            <a:extLst>
              <a:ext uri="{FF2B5EF4-FFF2-40B4-BE49-F238E27FC236}">
                <a16:creationId xmlns:a16="http://schemas.microsoft.com/office/drawing/2014/main" id="{A6393407-3D43-37CA-17A5-FB84686CDE9A}"/>
              </a:ext>
            </a:extLst>
          </p:cNvPr>
          <p:cNvSpPr>
            <a:spLocks noGrp="1" noChangeArrowheads="1"/>
          </p:cNvSpPr>
          <p:nvPr>
            <p:ph idx="1"/>
          </p:nvPr>
        </p:nvSpPr>
        <p:spPr>
          <a:xfrm>
            <a:off x="1103350" y="1239247"/>
            <a:ext cx="10561375" cy="5339760"/>
          </a:xfrm>
          <a:noFill/>
        </p:spPr>
        <p:txBody>
          <a:bodyPr>
            <a:normAutofit/>
          </a:bodyPr>
          <a:lstStyle/>
          <a:p>
            <a:pPr algn="l" rtl="0">
              <a:lnSpc>
                <a:spcPct val="80000"/>
              </a:lnSpc>
            </a:pPr>
            <a:r>
              <a:rPr lang="en-US" altLang="en-US" sz="2300" dirty="0"/>
              <a:t>To create lists (§10.2.1).</a:t>
            </a:r>
          </a:p>
          <a:p>
            <a:pPr algn="l" rtl="0">
              <a:lnSpc>
                <a:spcPct val="80000"/>
              </a:lnSpc>
            </a:pPr>
            <a:r>
              <a:rPr lang="en-US" altLang="en-US" sz="2300" dirty="0"/>
              <a:t>To invoke list’s append, insert, extend, remove, pop, index, count, sort, reverse methods (§10.2.2).</a:t>
            </a:r>
          </a:p>
          <a:p>
            <a:pPr algn="l" rtl="0">
              <a:lnSpc>
                <a:spcPct val="80000"/>
              </a:lnSpc>
            </a:pPr>
            <a:r>
              <a:rPr lang="en-US" altLang="en-US" sz="2300" dirty="0"/>
              <a:t>To use the </a:t>
            </a:r>
            <a:r>
              <a:rPr lang="en-US" altLang="en-US" sz="2300" dirty="0" err="1"/>
              <a:t>len</a:t>
            </a:r>
            <a:r>
              <a:rPr lang="en-US" altLang="en-US" sz="2300" dirty="0"/>
              <a:t>, min/max, sum, and </a:t>
            </a:r>
            <a:r>
              <a:rPr lang="en-US" altLang="en-US" sz="2300" dirty="0" err="1"/>
              <a:t>random.shuffle</a:t>
            </a:r>
            <a:r>
              <a:rPr lang="en-US" altLang="en-US" sz="2300" dirty="0"/>
              <a:t> functions for a list (§10.2.3).</a:t>
            </a:r>
          </a:p>
          <a:p>
            <a:pPr algn="l" rtl="0">
              <a:lnSpc>
                <a:spcPct val="80000"/>
              </a:lnSpc>
            </a:pPr>
            <a:r>
              <a:rPr lang="en-US" altLang="en-US" sz="2300" dirty="0"/>
              <a:t>To access list elements using indexed variables (§10.2.4).</a:t>
            </a:r>
          </a:p>
          <a:p>
            <a:pPr algn="l" rtl="0">
              <a:lnSpc>
                <a:spcPct val="80000"/>
              </a:lnSpc>
            </a:pPr>
            <a:r>
              <a:rPr lang="en-US" altLang="en-US" sz="2300" dirty="0"/>
              <a:t>To obtain a </a:t>
            </a:r>
            <a:r>
              <a:rPr lang="en-US" altLang="en-US" sz="2300" dirty="0" err="1"/>
              <a:t>sublist</a:t>
            </a:r>
            <a:r>
              <a:rPr lang="en-US" altLang="en-US" sz="2300" dirty="0"/>
              <a:t> using the slicing operator [</a:t>
            </a:r>
            <a:r>
              <a:rPr lang="en-US" altLang="en-US" sz="2300" dirty="0" err="1"/>
              <a:t>start:end</a:t>
            </a:r>
            <a:r>
              <a:rPr lang="en-US" altLang="en-US" sz="2300" dirty="0"/>
              <a:t>] (§10.2.5).</a:t>
            </a:r>
          </a:p>
          <a:p>
            <a:pPr algn="l" rtl="0">
              <a:lnSpc>
                <a:spcPct val="80000"/>
              </a:lnSpc>
            </a:pPr>
            <a:r>
              <a:rPr lang="en-US" altLang="en-US" sz="2300" dirty="0"/>
              <a:t>To use +, *, and in/not in operators on lists (§10.2.6). </a:t>
            </a:r>
          </a:p>
          <a:p>
            <a:pPr algn="l" rtl="0">
              <a:lnSpc>
                <a:spcPct val="80000"/>
              </a:lnSpc>
            </a:pPr>
            <a:r>
              <a:rPr lang="en-US" altLang="en-US" sz="2300" dirty="0"/>
              <a:t>To traverse elements in a list using a for-each loop (§10.2.7).</a:t>
            </a:r>
          </a:p>
          <a:p>
            <a:pPr algn="l" rtl="0">
              <a:lnSpc>
                <a:spcPct val="80000"/>
              </a:lnSpc>
            </a:pPr>
            <a:r>
              <a:rPr lang="en-US" altLang="en-US" sz="2300" dirty="0"/>
              <a:t>To create lists using list comprehension (§10.2.8).</a:t>
            </a:r>
          </a:p>
          <a:p>
            <a:pPr algn="l" rtl="0">
              <a:lnSpc>
                <a:spcPct val="80000"/>
              </a:lnSpc>
            </a:pPr>
            <a:r>
              <a:rPr lang="en-US" altLang="en-US" sz="2300" dirty="0"/>
              <a:t>To compare lists using comparison operators (§10.2.9).</a:t>
            </a:r>
          </a:p>
          <a:p>
            <a:pPr algn="l" rtl="0">
              <a:lnSpc>
                <a:spcPct val="80000"/>
              </a:lnSpc>
            </a:pPr>
            <a:r>
              <a:rPr lang="en-US" altLang="en-US" sz="2300" dirty="0"/>
              <a:t>To split a string to a list using the str’s split method (§10.2.10).</a:t>
            </a:r>
          </a:p>
          <a:p>
            <a:pPr algn="l" rtl="0">
              <a:lnSpc>
                <a:spcPct val="80000"/>
              </a:lnSpc>
            </a:pPr>
            <a:r>
              <a:rPr lang="en-US" altLang="en-US" sz="2300" dirty="0"/>
              <a:t>To sort a list using the insertion sort (§10.11.2). </a:t>
            </a:r>
          </a:p>
          <a:p>
            <a:pPr algn="l" rtl="0">
              <a:lnSpc>
                <a:spcPct val="80000"/>
              </a:lnSpc>
            </a:pPr>
            <a:r>
              <a:rPr lang="en-US" altLang="en-US" sz="2300" dirty="0"/>
              <a:t>To use lists in the application development (§§10.3–10.5).</a:t>
            </a:r>
          </a:p>
        </p:txBody>
      </p:sp>
      <p:sp>
        <p:nvSpPr>
          <p:cNvPr id="8194" name="Slide Number Placeholder 4">
            <a:extLst>
              <a:ext uri="{FF2B5EF4-FFF2-40B4-BE49-F238E27FC236}">
                <a16:creationId xmlns:a16="http://schemas.microsoft.com/office/drawing/2014/main" id="{E29F8DF9-08DF-4446-1F53-C1178EB69F6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B03FB45-71FC-4926-AF85-58CF64C28B6F}" type="slidenum">
              <a:rPr lang="en-US" altLang="en-US" sz="1400"/>
              <a:pPr/>
              <a:t>3</a:t>
            </a:fld>
            <a:endParaRPr lang="en-US" altLang="en-US" sz="1400"/>
          </a:p>
        </p:txBody>
      </p:sp>
      <p:sp>
        <p:nvSpPr>
          <p:cNvPr id="2" name="Rectangle 2">
            <a:extLst>
              <a:ext uri="{FF2B5EF4-FFF2-40B4-BE49-F238E27FC236}">
                <a16:creationId xmlns:a16="http://schemas.microsoft.com/office/drawing/2014/main" id="{AF20550A-4C3B-4AAC-5CF1-7470FB9951D5}"/>
              </a:ext>
            </a:extLst>
          </p:cNvPr>
          <p:cNvSpPr txBox="1">
            <a:spLocks noChangeArrowheads="1"/>
          </p:cNvSpPr>
          <p:nvPr/>
        </p:nvSpPr>
        <p:spPr>
          <a:xfrm>
            <a:off x="1448995" y="278993"/>
            <a:ext cx="7880350"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a:extLst>
              <a:ext uri="{FF2B5EF4-FFF2-40B4-BE49-F238E27FC236}">
                <a16:creationId xmlns:a16="http://schemas.microsoft.com/office/drawing/2014/main" id="{94D3FCFE-E9A3-27F3-73A4-FBFC5BE2FE18}"/>
              </a:ext>
            </a:extLst>
          </p:cNvPr>
          <p:cNvSpPr>
            <a:spLocks noGrp="1" noChangeArrowheads="1"/>
          </p:cNvSpPr>
          <p:nvPr>
            <p:ph idx="1"/>
          </p:nvPr>
        </p:nvSpPr>
        <p:spPr>
          <a:xfrm>
            <a:off x="785715" y="1428280"/>
            <a:ext cx="11406285" cy="5293196"/>
          </a:xfrm>
          <a:noFill/>
        </p:spPr>
        <p:txBody>
          <a:bodyPr>
            <a:normAutofit/>
          </a:bodyPr>
          <a:lstStyle/>
          <a:p>
            <a:pPr algn="l" rtl="0">
              <a:lnSpc>
                <a:spcPct val="80000"/>
              </a:lnSpc>
            </a:pPr>
            <a:r>
              <a:rPr lang="en-US" altLang="en-US" sz="2300" dirty="0"/>
              <a:t>To copy contents from one list to another (§10.6).</a:t>
            </a:r>
          </a:p>
          <a:p>
            <a:pPr algn="l" rtl="0">
              <a:lnSpc>
                <a:spcPct val="80000"/>
              </a:lnSpc>
            </a:pPr>
            <a:r>
              <a:rPr lang="en-US" altLang="en-US" sz="2300" dirty="0"/>
              <a:t>To develop and invoke functions with list arguments and return value (§10.7–10.9).</a:t>
            </a:r>
          </a:p>
          <a:p>
            <a:pPr algn="l" rtl="0">
              <a:lnSpc>
                <a:spcPct val="80000"/>
              </a:lnSpc>
            </a:pPr>
            <a:r>
              <a:rPr lang="en-US" altLang="en-US" sz="2300" dirty="0"/>
              <a:t>To search elements using the linear (§10.10.1) or binary (§10.10.2) search algorithm.</a:t>
            </a:r>
          </a:p>
          <a:p>
            <a:pPr algn="l" rtl="0">
              <a:lnSpc>
                <a:spcPct val="80000"/>
              </a:lnSpc>
            </a:pPr>
            <a:r>
              <a:rPr lang="en-US" altLang="en-US" sz="2300" dirty="0"/>
              <a:t>To sort a list using the selection sort (§10.11.1)</a:t>
            </a:r>
          </a:p>
          <a:p>
            <a:pPr algn="l" rtl="0"/>
            <a:r>
              <a:rPr lang="en-US" altLang="en-US" sz="2300" dirty="0"/>
              <a:t>To give examples of representing data using two-dimensional lists (§11.1).</a:t>
            </a:r>
          </a:p>
          <a:p>
            <a:pPr algn="l" rtl="0"/>
            <a:r>
              <a:rPr lang="en-US" altLang="en-US" sz="2300" dirty="0"/>
              <a:t>To access elements in a two-dimensional list using row and column indexes (§11.2).</a:t>
            </a:r>
          </a:p>
          <a:p>
            <a:pPr algn="l" rtl="0"/>
            <a:r>
              <a:rPr lang="en-US" altLang="en-US" sz="2300" dirty="0"/>
              <a:t>To program common operations for two-dimensional lists (displaying lists, summing all elements, finding min and max elements, and random shuffling) (§11.2).</a:t>
            </a:r>
          </a:p>
          <a:p>
            <a:pPr algn="l" rtl="0"/>
            <a:r>
              <a:rPr lang="en-US" altLang="en-US" sz="2300" dirty="0"/>
              <a:t>To pass two-dimensional lists to functions (§11.3).</a:t>
            </a:r>
          </a:p>
          <a:p>
            <a:pPr algn="l" rtl="0"/>
            <a:r>
              <a:rPr lang="en-US" altLang="en-US" sz="2300" dirty="0"/>
              <a:t>To write a program for grading multiple-choice questions using two-dimensional lists (§11.4).</a:t>
            </a:r>
          </a:p>
          <a:p>
            <a:pPr algn="l" rtl="0"/>
            <a:r>
              <a:rPr lang="en-US" altLang="en-US" sz="2300" dirty="0"/>
              <a:t>To solve the closest-pair problem using two-dimensional lists (§§11.5-11.6).</a:t>
            </a:r>
          </a:p>
          <a:p>
            <a:pPr algn="l" rtl="0"/>
            <a:r>
              <a:rPr lang="en-US" altLang="en-US" sz="2300" dirty="0"/>
              <a:t>To use multidimensional lists (§11.9).</a:t>
            </a:r>
          </a:p>
        </p:txBody>
      </p:sp>
      <p:sp>
        <p:nvSpPr>
          <p:cNvPr id="6146" name="Slide Number Placeholder 4">
            <a:extLst>
              <a:ext uri="{FF2B5EF4-FFF2-40B4-BE49-F238E27FC236}">
                <a16:creationId xmlns:a16="http://schemas.microsoft.com/office/drawing/2014/main" id="{5AE5730C-9F83-4C03-7C19-96A5EB0D7BB4}"/>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624863D-06FB-404B-97A8-70C00416C692}" type="slidenum">
              <a:rPr lang="en-US" altLang="en-US" sz="1400"/>
              <a:pPr/>
              <a:t>4</a:t>
            </a:fld>
            <a:endParaRPr lang="en-US" altLang="en-US" sz="1400"/>
          </a:p>
        </p:txBody>
      </p:sp>
      <p:sp>
        <p:nvSpPr>
          <p:cNvPr id="2" name="Rectangle 2">
            <a:extLst>
              <a:ext uri="{FF2B5EF4-FFF2-40B4-BE49-F238E27FC236}">
                <a16:creationId xmlns:a16="http://schemas.microsoft.com/office/drawing/2014/main" id="{113FE3A3-A844-B082-C7D0-2EE5BD77614E}"/>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Objectives</a:t>
            </a:r>
          </a:p>
        </p:txBody>
      </p:sp>
    </p:spTree>
    <p:extLst>
      <p:ext uri="{BB962C8B-B14F-4D97-AF65-F5344CB8AC3E}">
        <p14:creationId xmlns:p14="http://schemas.microsoft.com/office/powerpoint/2010/main" val="996859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43461F61-4FDE-3167-3E35-2EE02A14163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743E6D6-4E60-44FA-A457-F0884D82453F}" type="slidenum">
              <a:rPr lang="en-US" altLang="en-US" sz="1400"/>
              <a:pPr/>
              <a:t>5</a:t>
            </a:fld>
            <a:endParaRPr lang="en-US" altLang="en-US" sz="1400"/>
          </a:p>
        </p:txBody>
      </p:sp>
      <p:sp>
        <p:nvSpPr>
          <p:cNvPr id="9220" name="Text Box 1033">
            <a:extLst>
              <a:ext uri="{FF2B5EF4-FFF2-40B4-BE49-F238E27FC236}">
                <a16:creationId xmlns:a16="http://schemas.microsoft.com/office/drawing/2014/main" id="{1040D2EF-707D-2F32-4385-D2EA48B745B5}"/>
              </a:ext>
            </a:extLst>
          </p:cNvPr>
          <p:cNvSpPr txBox="1">
            <a:spLocks noChangeArrowheads="1"/>
          </p:cNvSpPr>
          <p:nvPr/>
        </p:nvSpPr>
        <p:spPr bwMode="auto">
          <a:xfrm>
            <a:off x="1717675" y="1739900"/>
            <a:ext cx="8680450" cy="1938992"/>
          </a:xfrm>
          <a:prstGeom prst="rect">
            <a:avLst/>
          </a:prstGeom>
          <a:solidFill>
            <a:schemeClr val="bg1"/>
          </a:solid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list1 = list() # Create an empty list</a:t>
            </a:r>
          </a:p>
          <a:p>
            <a:r>
              <a:rPr lang="en-US" altLang="en-US" dirty="0"/>
              <a:t>list2 = list([2, 3, 4]) # Create a list with elements 2, 3, 4</a:t>
            </a:r>
          </a:p>
          <a:p>
            <a:r>
              <a:rPr lang="en-US" altLang="en-US" dirty="0"/>
              <a:t>list3 = list(["red", "green", "blue"]) # Create a list with strings</a:t>
            </a:r>
          </a:p>
          <a:p>
            <a:r>
              <a:rPr lang="en-US" altLang="en-US" dirty="0"/>
              <a:t>list4 = list(range(3, 6)) # Create a list with elements 3, 4, 5</a:t>
            </a:r>
          </a:p>
          <a:p>
            <a:r>
              <a:rPr lang="en-US" altLang="en-US" dirty="0"/>
              <a:t>list5 = list("</a:t>
            </a:r>
            <a:r>
              <a:rPr lang="en-US" altLang="en-US" dirty="0" err="1"/>
              <a:t>abcd</a:t>
            </a:r>
            <a:r>
              <a:rPr lang="en-US" altLang="en-US" dirty="0"/>
              <a:t>") # Create a list with characters a, b, c, d</a:t>
            </a:r>
          </a:p>
        </p:txBody>
      </p:sp>
      <p:sp>
        <p:nvSpPr>
          <p:cNvPr id="9221" name="Rectangle 1040">
            <a:extLst>
              <a:ext uri="{FF2B5EF4-FFF2-40B4-BE49-F238E27FC236}">
                <a16:creationId xmlns:a16="http://schemas.microsoft.com/office/drawing/2014/main" id="{A0CB46F6-61D5-CCA6-4883-262D2F1063AB}"/>
              </a:ext>
            </a:extLst>
          </p:cNvPr>
          <p:cNvSpPr>
            <a:spLocks noChangeArrowheads="1"/>
          </p:cNvSpPr>
          <p:nvPr/>
        </p:nvSpPr>
        <p:spPr bwMode="auto">
          <a:xfrm>
            <a:off x="3695700" y="19129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9222" name="Text Box 1041">
            <a:extLst>
              <a:ext uri="{FF2B5EF4-FFF2-40B4-BE49-F238E27FC236}">
                <a16:creationId xmlns:a16="http://schemas.microsoft.com/office/drawing/2014/main" id="{311F1E52-7208-A15D-D737-74EDA5093034}"/>
              </a:ext>
            </a:extLst>
          </p:cNvPr>
          <p:cNvSpPr txBox="1">
            <a:spLocks noChangeArrowheads="1"/>
          </p:cNvSpPr>
          <p:nvPr/>
        </p:nvSpPr>
        <p:spPr bwMode="auto">
          <a:xfrm>
            <a:off x="1793875" y="4408788"/>
            <a:ext cx="8680450" cy="1938992"/>
          </a:xfrm>
          <a:prstGeom prst="rect">
            <a:avLst/>
          </a:prstGeom>
          <a:solidFill>
            <a:schemeClr val="bg1"/>
          </a:solidFill>
          <a:ln>
            <a:noFill/>
          </a:ln>
          <a:effec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dirty="0"/>
              <a:t>list1 = [] # Same as list()</a:t>
            </a:r>
          </a:p>
          <a:p>
            <a:r>
              <a:rPr lang="en-US" altLang="en-US" dirty="0"/>
              <a:t>list2 = [2, 3, 4] # Same as list([2, 3, 4]) </a:t>
            </a:r>
          </a:p>
          <a:p>
            <a:r>
              <a:rPr lang="en-US" altLang="en-US" dirty="0"/>
              <a:t>list3 = ["red", "green"] # Same as list(["red", "green"])</a:t>
            </a:r>
            <a:r>
              <a:rPr lang="en-US" dirty="0"/>
              <a:t> </a:t>
            </a:r>
          </a:p>
          <a:p>
            <a:r>
              <a:rPr lang="en-US" dirty="0"/>
              <a:t>list4 = [2, "three", 4] </a:t>
            </a:r>
            <a:br>
              <a:rPr lang="en-US" dirty="0"/>
            </a:br>
            <a:endParaRPr lang="en-US" altLang="en-US" dirty="0"/>
          </a:p>
        </p:txBody>
      </p:sp>
      <p:sp>
        <p:nvSpPr>
          <p:cNvPr id="9223" name="Text Box 1042">
            <a:extLst>
              <a:ext uri="{FF2B5EF4-FFF2-40B4-BE49-F238E27FC236}">
                <a16:creationId xmlns:a16="http://schemas.microsoft.com/office/drawing/2014/main" id="{86CADFEE-7820-704C-6656-28084FB317FB}"/>
              </a:ext>
            </a:extLst>
          </p:cNvPr>
          <p:cNvSpPr txBox="1">
            <a:spLocks noChangeArrowheads="1"/>
          </p:cNvSpPr>
          <p:nvPr/>
        </p:nvSpPr>
        <p:spPr bwMode="auto">
          <a:xfrm>
            <a:off x="1755775" y="1085851"/>
            <a:ext cx="86804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Aft>
                <a:spcPts val="1200"/>
              </a:spcAft>
            </a:pPr>
            <a:r>
              <a:rPr lang="en-US" altLang="en-US" sz="2800" dirty="0"/>
              <a:t>Creating list using the list class</a:t>
            </a:r>
            <a:endParaRPr lang="en-US" altLang="en-US" dirty="0"/>
          </a:p>
        </p:txBody>
      </p:sp>
      <p:sp>
        <p:nvSpPr>
          <p:cNvPr id="9224" name="Text Box 1043">
            <a:extLst>
              <a:ext uri="{FF2B5EF4-FFF2-40B4-BE49-F238E27FC236}">
                <a16:creationId xmlns:a16="http://schemas.microsoft.com/office/drawing/2014/main" id="{E4CBC05E-9D4F-5D96-79D5-50D492554364}"/>
              </a:ext>
            </a:extLst>
          </p:cNvPr>
          <p:cNvSpPr txBox="1">
            <a:spLocks noChangeArrowheads="1"/>
          </p:cNvSpPr>
          <p:nvPr/>
        </p:nvSpPr>
        <p:spPr bwMode="auto">
          <a:xfrm>
            <a:off x="1707300" y="3851455"/>
            <a:ext cx="8680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Aft>
                <a:spcPts val="1200"/>
              </a:spcAft>
            </a:pPr>
            <a:r>
              <a:rPr lang="en-US" altLang="en-US" dirty="0"/>
              <a:t>For convenience, you may create a list using the following syntax:</a:t>
            </a:r>
          </a:p>
        </p:txBody>
      </p:sp>
      <p:sp>
        <p:nvSpPr>
          <p:cNvPr id="2" name="Rectangle 2">
            <a:extLst>
              <a:ext uri="{FF2B5EF4-FFF2-40B4-BE49-F238E27FC236}">
                <a16:creationId xmlns:a16="http://schemas.microsoft.com/office/drawing/2014/main" id="{EC6CE679-850C-1A44-A710-E1B465205ED6}"/>
              </a:ext>
            </a:extLst>
          </p:cNvPr>
          <p:cNvSpPr txBox="1">
            <a:spLocks noChangeArrowheads="1"/>
          </p:cNvSpPr>
          <p:nvPr/>
        </p:nvSpPr>
        <p:spPr>
          <a:xfrm>
            <a:off x="1448995" y="278993"/>
            <a:ext cx="7880350"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Creating Lists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586BEEF7-2630-E7C1-7C63-213128BEF06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2C8D60F-06C3-4322-AF32-36D4F913A80B}" type="slidenum">
              <a:rPr lang="en-US" altLang="en-US" sz="1400"/>
              <a:pPr/>
              <a:t>6</a:t>
            </a:fld>
            <a:endParaRPr lang="en-US" altLang="en-US" sz="1400"/>
          </a:p>
        </p:txBody>
      </p:sp>
      <p:sp>
        <p:nvSpPr>
          <p:cNvPr id="10244" name="Rectangle 4">
            <a:extLst>
              <a:ext uri="{FF2B5EF4-FFF2-40B4-BE49-F238E27FC236}">
                <a16:creationId xmlns:a16="http://schemas.microsoft.com/office/drawing/2014/main" id="{EAB668B0-A522-9D98-D3A9-55719F6C8F0D}"/>
              </a:ext>
            </a:extLst>
          </p:cNvPr>
          <p:cNvSpPr>
            <a:spLocks noChangeArrowheads="1"/>
          </p:cNvSpPr>
          <p:nvPr/>
        </p:nvSpPr>
        <p:spPr bwMode="auto">
          <a:xfrm>
            <a:off x="4294188" y="219868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0246" name="Rectangle 8">
            <a:extLst>
              <a:ext uri="{FF2B5EF4-FFF2-40B4-BE49-F238E27FC236}">
                <a16:creationId xmlns:a16="http://schemas.microsoft.com/office/drawing/2014/main" id="{EF7D5A82-E6AD-4569-9876-5969033F822D}"/>
              </a:ext>
            </a:extLst>
          </p:cNvPr>
          <p:cNvSpPr>
            <a:spLocks noChangeArrowheads="1"/>
          </p:cNvSpPr>
          <p:nvPr/>
        </p:nvSpPr>
        <p:spPr bwMode="auto">
          <a:xfrm>
            <a:off x="1524001" y="214089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D575910B-BB68-B3D9-86DA-9F6E55E35495}"/>
              </a:ext>
            </a:extLst>
          </p:cNvPr>
          <p:cNvSpPr txBox="1">
            <a:spLocks noChangeArrowheads="1"/>
          </p:cNvSpPr>
          <p:nvPr/>
        </p:nvSpPr>
        <p:spPr>
          <a:xfrm>
            <a:off x="1448995" y="278993"/>
            <a:ext cx="7880350"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List Methods</a:t>
            </a:r>
          </a:p>
        </p:txBody>
      </p:sp>
      <p:graphicFrame>
        <p:nvGraphicFramePr>
          <p:cNvPr id="5" name="Table 4">
            <a:extLst>
              <a:ext uri="{FF2B5EF4-FFF2-40B4-BE49-F238E27FC236}">
                <a16:creationId xmlns:a16="http://schemas.microsoft.com/office/drawing/2014/main" id="{9DB98F78-4CCE-FB0C-74D0-18AEC8CA2C19}"/>
              </a:ext>
            </a:extLst>
          </p:cNvPr>
          <p:cNvGraphicFramePr>
            <a:graphicFrameLocks noGrp="1"/>
          </p:cNvGraphicFramePr>
          <p:nvPr>
            <p:extLst>
              <p:ext uri="{D42A27DB-BD31-4B8C-83A1-F6EECF244321}">
                <p14:modId xmlns:p14="http://schemas.microsoft.com/office/powerpoint/2010/main" val="3982285402"/>
              </p:ext>
            </p:extLst>
          </p:nvPr>
        </p:nvGraphicFramePr>
        <p:xfrm>
          <a:off x="796110" y="1197880"/>
          <a:ext cx="11186250" cy="5303520"/>
        </p:xfrm>
        <a:graphic>
          <a:graphicData uri="http://schemas.openxmlformats.org/drawingml/2006/table">
            <a:tbl>
              <a:tblPr rtl="1" firstRow="1" bandRow="1">
                <a:tableStyleId>{5C22544A-7EE6-4342-B048-85BDC9FD1C3A}</a:tableStyleId>
              </a:tblPr>
              <a:tblGrid>
                <a:gridCol w="7661462">
                  <a:extLst>
                    <a:ext uri="{9D8B030D-6E8A-4147-A177-3AD203B41FA5}">
                      <a16:colId xmlns:a16="http://schemas.microsoft.com/office/drawing/2014/main" val="2580971312"/>
                    </a:ext>
                  </a:extLst>
                </a:gridCol>
                <a:gridCol w="3524788">
                  <a:extLst>
                    <a:ext uri="{9D8B030D-6E8A-4147-A177-3AD203B41FA5}">
                      <a16:colId xmlns:a16="http://schemas.microsoft.com/office/drawing/2014/main" val="2585054496"/>
                    </a:ext>
                  </a:extLst>
                </a:gridCol>
              </a:tblGrid>
              <a:tr h="370840">
                <a:tc>
                  <a:txBody>
                    <a:bodyPr/>
                    <a:lstStyle/>
                    <a:p>
                      <a:pPr algn="ctr" rtl="0"/>
                      <a:r>
                        <a:rPr lang="en-US" sz="2400" dirty="0"/>
                        <a:t>Result</a:t>
                      </a:r>
                      <a:endParaRPr lang="ar-PS" sz="2400" dirty="0"/>
                    </a:p>
                  </a:txBody>
                  <a:tcPr/>
                </a:tc>
                <a:tc>
                  <a:txBody>
                    <a:bodyPr/>
                    <a:lstStyle/>
                    <a:p>
                      <a:pPr algn="ctr" rtl="0"/>
                      <a:r>
                        <a:rPr lang="en-US" sz="2400" dirty="0"/>
                        <a:t>List (s or d)</a:t>
                      </a:r>
                      <a:endParaRPr lang="ar-PS" sz="2400" dirty="0"/>
                    </a:p>
                  </a:txBody>
                  <a:tcPr/>
                </a:tc>
                <a:extLst>
                  <a:ext uri="{0D108BD9-81ED-4DB2-BD59-A6C34878D82A}">
                    <a16:rowId xmlns:a16="http://schemas.microsoft.com/office/drawing/2014/main" val="36113926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mn-lt"/>
                          <a:ea typeface="+mn-ea"/>
                          <a:cs typeface="+mn-cs"/>
                        </a:rPr>
                        <a:t>Add an item x to the end of the list.</a:t>
                      </a:r>
                    </a:p>
                  </a:txBody>
                  <a:tcPr/>
                </a:tc>
                <a:tc>
                  <a:txBody>
                    <a:bodyPr/>
                    <a:lstStyle/>
                    <a:p>
                      <a:pPr algn="l" rtl="0"/>
                      <a:r>
                        <a:rPr lang="en-US" sz="2400" dirty="0" err="1"/>
                        <a:t>s.append</a:t>
                      </a:r>
                      <a:r>
                        <a:rPr lang="en-US" sz="2400" dirty="0"/>
                        <a:t>(x: object)</a:t>
                      </a:r>
                      <a:endParaRPr lang="ar-PS" sz="2400" dirty="0"/>
                    </a:p>
                  </a:txBody>
                  <a:tcPr/>
                </a:tc>
                <a:extLst>
                  <a:ext uri="{0D108BD9-81ED-4DB2-BD59-A6C34878D82A}">
                    <a16:rowId xmlns:a16="http://schemas.microsoft.com/office/drawing/2014/main" val="26108883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mn-lt"/>
                          <a:ea typeface="+mn-ea"/>
                          <a:cs typeface="+mn-cs"/>
                        </a:rPr>
                        <a:t>Insert an item x at a given index. Note that the first element in the list has index 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chemeClr val="dk1"/>
                          </a:solidFill>
                          <a:effectLst/>
                          <a:latin typeface="+mn-lt"/>
                          <a:ea typeface="+mn-ea"/>
                          <a:cs typeface="+mn-cs"/>
                        </a:rPr>
                        <a:t>s.insert</a:t>
                      </a:r>
                      <a:r>
                        <a:rPr lang="en-US" sz="2400" kern="1200" dirty="0">
                          <a:solidFill>
                            <a:schemeClr val="dk1"/>
                          </a:solidFill>
                          <a:effectLst/>
                          <a:latin typeface="+mn-lt"/>
                          <a:ea typeface="+mn-ea"/>
                          <a:cs typeface="+mn-cs"/>
                        </a:rPr>
                        <a:t>(index: int, x: object)</a:t>
                      </a:r>
                    </a:p>
                  </a:txBody>
                  <a:tcPr/>
                </a:tc>
                <a:extLst>
                  <a:ext uri="{0D108BD9-81ED-4DB2-BD59-A6C34878D82A}">
                    <a16:rowId xmlns:a16="http://schemas.microsoft.com/office/drawing/2014/main" val="4035781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mn-lt"/>
                          <a:ea typeface="+mn-ea"/>
                          <a:cs typeface="+mn-cs"/>
                        </a:rPr>
                        <a:t>Remove the first occurrence of the item x from the list.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mn-lt"/>
                          <a:ea typeface="+mn-ea"/>
                          <a:cs typeface="+mn-cs"/>
                        </a:rPr>
                        <a:t>remove(x: object)   return</a:t>
                      </a:r>
                    </a:p>
                  </a:txBody>
                  <a:tcPr/>
                </a:tc>
                <a:extLst>
                  <a:ext uri="{0D108BD9-81ED-4DB2-BD59-A6C34878D82A}">
                    <a16:rowId xmlns:a16="http://schemas.microsoft.com/office/drawing/2014/main" val="855647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mn-lt"/>
                          <a:ea typeface="+mn-ea"/>
                          <a:cs typeface="+mn-cs"/>
                        </a:rPr>
                        <a:t>Return the index of the item x in the list.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chemeClr val="dk1"/>
                          </a:solidFill>
                          <a:effectLst/>
                          <a:latin typeface="+mn-lt"/>
                          <a:ea typeface="+mn-ea"/>
                          <a:cs typeface="+mn-cs"/>
                        </a:rPr>
                        <a:t>s.index</a:t>
                      </a:r>
                      <a:r>
                        <a:rPr lang="en-US" sz="2400" kern="1200" dirty="0">
                          <a:solidFill>
                            <a:schemeClr val="dk1"/>
                          </a:solidFill>
                          <a:effectLst/>
                          <a:latin typeface="+mn-lt"/>
                          <a:ea typeface="+mn-ea"/>
                          <a:cs typeface="+mn-cs"/>
                        </a:rPr>
                        <a:t>(x: object)</a:t>
                      </a:r>
                    </a:p>
                  </a:txBody>
                  <a:tcPr/>
                </a:tc>
                <a:extLst>
                  <a:ext uri="{0D108BD9-81ED-4DB2-BD59-A6C34878D82A}">
                    <a16:rowId xmlns:a16="http://schemas.microsoft.com/office/drawing/2014/main" val="91130905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mn-lt"/>
                          <a:ea typeface="+mn-ea"/>
                          <a:cs typeface="+mn-cs"/>
                        </a:rPr>
                        <a:t>Return the number of times item x appears in the list.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chemeClr val="dk1"/>
                          </a:solidFill>
                          <a:effectLst/>
                          <a:latin typeface="+mn-lt"/>
                          <a:ea typeface="+mn-ea"/>
                          <a:cs typeface="+mn-cs"/>
                        </a:rPr>
                        <a:t>s.count</a:t>
                      </a:r>
                      <a:r>
                        <a:rPr lang="en-US" sz="2400" kern="1200" dirty="0">
                          <a:solidFill>
                            <a:schemeClr val="dk1"/>
                          </a:solidFill>
                          <a:effectLst/>
                          <a:latin typeface="+mn-lt"/>
                          <a:ea typeface="+mn-ea"/>
                          <a:cs typeface="+mn-cs"/>
                        </a:rPr>
                        <a:t>(x: object)</a:t>
                      </a:r>
                    </a:p>
                  </a:txBody>
                  <a:tcPr/>
                </a:tc>
                <a:extLst>
                  <a:ext uri="{0D108BD9-81ED-4DB2-BD59-A6C34878D82A}">
                    <a16:rowId xmlns:a16="http://schemas.microsoft.com/office/drawing/2014/main" val="2535236938"/>
                  </a:ext>
                </a:extLst>
              </a:tr>
              <a:tr h="370840">
                <a:tc>
                  <a:txBody>
                    <a:bodyPr/>
                    <a:lstStyle/>
                    <a:p>
                      <a:pPr algn="l" rtl="0"/>
                      <a:r>
                        <a:rPr lang="en-US" sz="2400" kern="1200" dirty="0">
                          <a:solidFill>
                            <a:schemeClr val="dk1"/>
                          </a:solidFill>
                          <a:effectLst/>
                          <a:latin typeface="+mn-lt"/>
                          <a:ea typeface="+mn-ea"/>
                          <a:cs typeface="+mn-cs"/>
                        </a:rPr>
                        <a:t>Sort the items in the list.</a:t>
                      </a:r>
                      <a:endParaRPr lang="ar-P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chemeClr val="dk1"/>
                          </a:solidFill>
                          <a:effectLst/>
                          <a:latin typeface="+mn-lt"/>
                          <a:ea typeface="+mn-ea"/>
                          <a:cs typeface="+mn-cs"/>
                        </a:rPr>
                        <a:t>s.sort</a:t>
                      </a:r>
                      <a:r>
                        <a:rPr lang="en-US" sz="2400" kern="1200" dirty="0">
                          <a:solidFill>
                            <a:schemeClr val="dk1"/>
                          </a:solidFill>
                          <a:effectLst/>
                          <a:latin typeface="+mn-lt"/>
                          <a:ea typeface="+mn-ea"/>
                          <a:cs typeface="+mn-cs"/>
                        </a:rPr>
                        <a:t>()</a:t>
                      </a:r>
                    </a:p>
                  </a:txBody>
                  <a:tcPr/>
                </a:tc>
                <a:extLst>
                  <a:ext uri="{0D108BD9-81ED-4DB2-BD59-A6C34878D82A}">
                    <a16:rowId xmlns:a16="http://schemas.microsoft.com/office/drawing/2014/main" val="16420398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mn-lt"/>
                          <a:ea typeface="+mn-ea"/>
                          <a:cs typeface="+mn-cs"/>
                        </a:rPr>
                        <a:t>Reverse the items in the list.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chemeClr val="dk1"/>
                          </a:solidFill>
                          <a:effectLst/>
                          <a:latin typeface="+mn-lt"/>
                          <a:ea typeface="+mn-ea"/>
                          <a:cs typeface="+mn-cs"/>
                        </a:rPr>
                        <a:t>s.reverse</a:t>
                      </a:r>
                      <a:r>
                        <a:rPr lang="en-US" sz="2400" kern="1200" dirty="0">
                          <a:solidFill>
                            <a:schemeClr val="dk1"/>
                          </a:solidFill>
                          <a:effectLst/>
                          <a:latin typeface="+mn-lt"/>
                          <a:ea typeface="+mn-ea"/>
                          <a:cs typeface="+mn-cs"/>
                        </a:rPr>
                        <a:t>()</a:t>
                      </a:r>
                    </a:p>
                  </a:txBody>
                  <a:tcPr/>
                </a:tc>
                <a:extLst>
                  <a:ext uri="{0D108BD9-81ED-4DB2-BD59-A6C34878D82A}">
                    <a16:rowId xmlns:a16="http://schemas.microsoft.com/office/drawing/2014/main" val="3040529891"/>
                  </a:ext>
                </a:extLst>
              </a:tr>
              <a:tr h="370840">
                <a:tc>
                  <a:txBody>
                    <a:bodyPr/>
                    <a:lstStyle/>
                    <a:p>
                      <a:pPr algn="l" rtl="0"/>
                      <a:r>
                        <a:rPr lang="en-US" sz="2400" kern="1200" dirty="0">
                          <a:solidFill>
                            <a:schemeClr val="dk1"/>
                          </a:solidFill>
                          <a:effectLst/>
                          <a:latin typeface="+mn-lt"/>
                          <a:ea typeface="+mn-ea"/>
                          <a:cs typeface="+mn-cs"/>
                        </a:rPr>
                        <a:t>Append all the items in d to the list s</a:t>
                      </a:r>
                      <a:endParaRPr lang="ar-PS" sz="2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chemeClr val="dk1"/>
                          </a:solidFill>
                          <a:effectLst/>
                          <a:latin typeface="+mn-lt"/>
                          <a:ea typeface="+mn-ea"/>
                          <a:cs typeface="+mn-cs"/>
                        </a:rPr>
                        <a:t>s.extend</a:t>
                      </a:r>
                      <a:r>
                        <a:rPr lang="en-US" sz="2400" kern="1200" dirty="0">
                          <a:solidFill>
                            <a:schemeClr val="dk1"/>
                          </a:solidFill>
                          <a:effectLst/>
                          <a:latin typeface="+mn-lt"/>
                          <a:ea typeface="+mn-ea"/>
                          <a:cs typeface="+mn-cs"/>
                        </a:rPr>
                        <a:t>(d) or  y = s + d </a:t>
                      </a:r>
                    </a:p>
                  </a:txBody>
                  <a:tcPr/>
                </a:tc>
                <a:extLst>
                  <a:ext uri="{0D108BD9-81ED-4DB2-BD59-A6C34878D82A}">
                    <a16:rowId xmlns:a16="http://schemas.microsoft.com/office/drawing/2014/main" val="13646454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a:solidFill>
                            <a:schemeClr val="dk1"/>
                          </a:solidFill>
                          <a:effectLst/>
                          <a:latin typeface="+mn-lt"/>
                          <a:ea typeface="+mn-ea"/>
                          <a:cs typeface="+mn-cs"/>
                        </a:rPr>
                        <a:t>Remove the item at the given position and </a:t>
                      </a:r>
                      <a:r>
                        <a:rPr lang="en-US" sz="2400" kern="1200" dirty="0">
                          <a:solidFill>
                            <a:srgbClr val="C00000"/>
                          </a:solidFill>
                          <a:effectLst/>
                          <a:latin typeface="+mn-lt"/>
                          <a:ea typeface="+mn-ea"/>
                          <a:cs typeface="+mn-cs"/>
                        </a:rPr>
                        <a:t>return</a:t>
                      </a:r>
                      <a:r>
                        <a:rPr lang="en-US" sz="2400" kern="1200" dirty="0">
                          <a:solidFill>
                            <a:schemeClr val="dk1"/>
                          </a:solidFill>
                          <a:effectLst/>
                          <a:latin typeface="+mn-lt"/>
                          <a:ea typeface="+mn-ea"/>
                          <a:cs typeface="+mn-cs"/>
                        </a:rPr>
                        <a:t> it. If no index is specified, remove and </a:t>
                      </a:r>
                      <a:r>
                        <a:rPr lang="en-US" sz="2400" kern="1200" dirty="0">
                          <a:solidFill>
                            <a:srgbClr val="C00000"/>
                          </a:solidFill>
                          <a:effectLst/>
                          <a:latin typeface="+mn-lt"/>
                          <a:ea typeface="+mn-ea"/>
                          <a:cs typeface="+mn-cs"/>
                        </a:rPr>
                        <a:t>return</a:t>
                      </a:r>
                      <a:r>
                        <a:rPr lang="en-US" sz="2400" kern="1200" dirty="0">
                          <a:solidFill>
                            <a:schemeClr val="dk1"/>
                          </a:solidFill>
                          <a:effectLst/>
                          <a:latin typeface="+mn-lt"/>
                          <a:ea typeface="+mn-ea"/>
                          <a:cs typeface="+mn-cs"/>
                        </a:rPr>
                        <a:t> the last item in the list.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chemeClr val="dk1"/>
                          </a:solidFill>
                          <a:effectLst/>
                          <a:latin typeface="+mn-lt"/>
                          <a:ea typeface="+mn-ea"/>
                          <a:cs typeface="+mn-cs"/>
                        </a:rPr>
                        <a:t>s.pop</a:t>
                      </a:r>
                      <a:r>
                        <a:rPr lang="en-US" sz="2400" kern="1200" dirty="0">
                          <a:solidFill>
                            <a:schemeClr val="dk1"/>
                          </a:solidFill>
                          <a:effectLst/>
                          <a:latin typeface="+mn-lt"/>
                          <a:ea typeface="+mn-ea"/>
                          <a:cs typeface="+mn-cs"/>
                        </a:rPr>
                        <a:t>(</a:t>
                      </a:r>
                      <a:r>
                        <a:rPr lang="en-US" sz="2400" kern="1200" dirty="0" err="1">
                          <a:solidFill>
                            <a:schemeClr val="dk1"/>
                          </a:solidFill>
                          <a:effectLst/>
                          <a:latin typeface="+mn-lt"/>
                          <a:ea typeface="+mn-ea"/>
                          <a:cs typeface="+mn-cs"/>
                        </a:rPr>
                        <a:t>index:int</a:t>
                      </a:r>
                      <a:r>
                        <a:rPr lang="en-US" sz="2400" kern="1200" dirty="0">
                          <a:solidFill>
                            <a:schemeClr val="dk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dirty="0" err="1">
                          <a:solidFill>
                            <a:schemeClr val="dk1"/>
                          </a:solidFill>
                          <a:effectLst/>
                          <a:latin typeface="+mn-lt"/>
                          <a:ea typeface="+mn-ea"/>
                          <a:cs typeface="+mn-cs"/>
                        </a:rPr>
                        <a:t>s.pop</a:t>
                      </a:r>
                      <a:r>
                        <a:rPr lang="en-US" sz="2400" kern="1200" dirty="0">
                          <a:solidFill>
                            <a:schemeClr val="dk1"/>
                          </a:solidFill>
                          <a:effectLst/>
                          <a:latin typeface="+mn-lt"/>
                          <a:ea typeface="+mn-ea"/>
                          <a:cs typeface="+mn-cs"/>
                        </a:rPr>
                        <a:t>()</a:t>
                      </a:r>
                    </a:p>
                  </a:txBody>
                  <a:tcPr/>
                </a:tc>
                <a:extLst>
                  <a:ext uri="{0D108BD9-81ED-4DB2-BD59-A6C34878D82A}">
                    <a16:rowId xmlns:a16="http://schemas.microsoft.com/office/drawing/2014/main" val="349815493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6B473-FD51-8D46-8D94-2B30D8D2A2DB}"/>
            </a:ext>
          </a:extLst>
        </p:cNvPr>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CE7199A8-0619-7750-A125-18484E24A0C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2C8D60F-06C3-4322-AF32-36D4F913A80B}" type="slidenum">
              <a:rPr lang="en-US" altLang="en-US" sz="1400"/>
              <a:pPr/>
              <a:t>7</a:t>
            </a:fld>
            <a:endParaRPr lang="en-US" altLang="en-US" sz="1400"/>
          </a:p>
        </p:txBody>
      </p:sp>
      <p:sp>
        <p:nvSpPr>
          <p:cNvPr id="10244" name="Rectangle 4">
            <a:extLst>
              <a:ext uri="{FF2B5EF4-FFF2-40B4-BE49-F238E27FC236}">
                <a16:creationId xmlns:a16="http://schemas.microsoft.com/office/drawing/2014/main" id="{73E4C2B5-7B71-ECB6-A546-5B74C6956728}"/>
              </a:ext>
            </a:extLst>
          </p:cNvPr>
          <p:cNvSpPr>
            <a:spLocks noChangeArrowheads="1"/>
          </p:cNvSpPr>
          <p:nvPr/>
        </p:nvSpPr>
        <p:spPr bwMode="auto">
          <a:xfrm>
            <a:off x="4294188" y="219868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0246" name="Rectangle 8">
            <a:extLst>
              <a:ext uri="{FF2B5EF4-FFF2-40B4-BE49-F238E27FC236}">
                <a16:creationId xmlns:a16="http://schemas.microsoft.com/office/drawing/2014/main" id="{C5C93735-6610-98B7-770C-53FF2561CA3F}"/>
              </a:ext>
            </a:extLst>
          </p:cNvPr>
          <p:cNvSpPr>
            <a:spLocks noChangeArrowheads="1"/>
          </p:cNvSpPr>
          <p:nvPr/>
        </p:nvSpPr>
        <p:spPr bwMode="auto">
          <a:xfrm>
            <a:off x="1524001" y="214089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32BB3C8F-3668-0017-48BB-F8E7913214A2}"/>
              </a:ext>
            </a:extLst>
          </p:cNvPr>
          <p:cNvSpPr txBox="1">
            <a:spLocks noChangeArrowheads="1"/>
          </p:cNvSpPr>
          <p:nvPr/>
        </p:nvSpPr>
        <p:spPr>
          <a:xfrm>
            <a:off x="1448995" y="278993"/>
            <a:ext cx="7880350"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List Methods</a:t>
            </a:r>
          </a:p>
        </p:txBody>
      </p:sp>
      <p:graphicFrame>
        <p:nvGraphicFramePr>
          <p:cNvPr id="5" name="Table 4">
            <a:extLst>
              <a:ext uri="{FF2B5EF4-FFF2-40B4-BE49-F238E27FC236}">
                <a16:creationId xmlns:a16="http://schemas.microsoft.com/office/drawing/2014/main" id="{B21A2C8B-99A5-17E0-5D50-82EAAEF1C504}"/>
              </a:ext>
            </a:extLst>
          </p:cNvPr>
          <p:cNvGraphicFramePr>
            <a:graphicFrameLocks noGrp="1"/>
          </p:cNvGraphicFramePr>
          <p:nvPr>
            <p:extLst>
              <p:ext uri="{D42A27DB-BD31-4B8C-83A1-F6EECF244321}">
                <p14:modId xmlns:p14="http://schemas.microsoft.com/office/powerpoint/2010/main" val="3873682166"/>
              </p:ext>
            </p:extLst>
          </p:nvPr>
        </p:nvGraphicFramePr>
        <p:xfrm>
          <a:off x="1524001" y="1123087"/>
          <a:ext cx="9409225" cy="5455920"/>
        </p:xfrm>
        <a:graphic>
          <a:graphicData uri="http://schemas.openxmlformats.org/drawingml/2006/table">
            <a:tbl>
              <a:tblPr rtl="1" firstRow="1" bandRow="1">
                <a:tableStyleId>{5C22544A-7EE6-4342-B048-85BDC9FD1C3A}</a:tableStyleId>
              </a:tblPr>
              <a:tblGrid>
                <a:gridCol w="7615858">
                  <a:extLst>
                    <a:ext uri="{9D8B030D-6E8A-4147-A177-3AD203B41FA5}">
                      <a16:colId xmlns:a16="http://schemas.microsoft.com/office/drawing/2014/main" val="2580971312"/>
                    </a:ext>
                  </a:extLst>
                </a:gridCol>
                <a:gridCol w="1793367">
                  <a:extLst>
                    <a:ext uri="{9D8B030D-6E8A-4147-A177-3AD203B41FA5}">
                      <a16:colId xmlns:a16="http://schemas.microsoft.com/office/drawing/2014/main" val="2585054496"/>
                    </a:ext>
                  </a:extLst>
                </a:gridCol>
              </a:tblGrid>
              <a:tr h="370840">
                <a:tc>
                  <a:txBody>
                    <a:bodyPr/>
                    <a:lstStyle/>
                    <a:p>
                      <a:pPr algn="ctr" rtl="0"/>
                      <a:r>
                        <a:rPr lang="en-US" sz="2400" dirty="0"/>
                        <a:t>Result</a:t>
                      </a:r>
                      <a:endParaRPr lang="ar-PS" sz="2400" dirty="0"/>
                    </a:p>
                  </a:txBody>
                  <a:tcPr/>
                </a:tc>
                <a:tc>
                  <a:txBody>
                    <a:bodyPr/>
                    <a:lstStyle/>
                    <a:p>
                      <a:pPr algn="ctr" rtl="0"/>
                      <a:r>
                        <a:rPr lang="en-US" sz="2400" b="1" kern="1200" dirty="0">
                          <a:solidFill>
                            <a:schemeClr val="lt1"/>
                          </a:solidFill>
                          <a:latin typeface="+mn-lt"/>
                          <a:ea typeface="+mn-ea"/>
                          <a:cs typeface="+mn-cs"/>
                        </a:rPr>
                        <a:t>Operation </a:t>
                      </a:r>
                      <a:endParaRPr lang="ar-PS" sz="2400" b="1" kern="1200" dirty="0">
                        <a:solidFill>
                          <a:schemeClr val="lt1"/>
                        </a:solidFill>
                        <a:latin typeface="+mn-lt"/>
                        <a:ea typeface="+mn-ea"/>
                        <a:cs typeface="+mn-cs"/>
                      </a:endParaRPr>
                    </a:p>
                  </a:txBody>
                  <a:tcPr/>
                </a:tc>
                <a:extLst>
                  <a:ext uri="{0D108BD9-81ED-4DB2-BD59-A6C34878D82A}">
                    <a16:rowId xmlns:a16="http://schemas.microsoft.com/office/drawing/2014/main" val="36113926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True if element x is in sequence s</a:t>
                      </a:r>
                      <a:r>
                        <a:rPr lang="en-US" sz="2400" b="0" kern="1200" dirty="0">
                          <a:solidFill>
                            <a:schemeClr val="dk1"/>
                          </a:solidFill>
                          <a:effectLst/>
                          <a:latin typeface="+mn-lt"/>
                          <a:ea typeface="+mn-ea"/>
                          <a:cs typeface="+mn-cs"/>
                        </a:rPr>
                        <a:t>.</a:t>
                      </a:r>
                    </a:p>
                  </a:txBody>
                  <a:tcPr/>
                </a:tc>
                <a:tc>
                  <a:txBody>
                    <a:bodyPr/>
                    <a:lstStyle/>
                    <a:p>
                      <a:pPr algn="l" rtl="0"/>
                      <a:r>
                        <a:rPr lang="en-US" sz="2400" b="0" i="0" kern="1200" dirty="0">
                          <a:solidFill>
                            <a:schemeClr val="dk1"/>
                          </a:solidFill>
                          <a:effectLst/>
                          <a:latin typeface="+mn-lt"/>
                          <a:ea typeface="+mn-ea"/>
                          <a:cs typeface="+mn-cs"/>
                        </a:rPr>
                        <a:t>x in s</a:t>
                      </a:r>
                      <a:endParaRPr lang="ar-PS" sz="2400" b="0" i="0" kern="1200" dirty="0">
                        <a:solidFill>
                          <a:schemeClr val="dk1"/>
                        </a:solidFill>
                        <a:effectLst/>
                        <a:latin typeface="+mn-lt"/>
                        <a:ea typeface="+mn-ea"/>
                        <a:cs typeface="+mn-cs"/>
                      </a:endParaRPr>
                    </a:p>
                  </a:txBody>
                  <a:tcPr/>
                </a:tc>
                <a:extLst>
                  <a:ext uri="{0D108BD9-81ED-4DB2-BD59-A6C34878D82A}">
                    <a16:rowId xmlns:a16="http://schemas.microsoft.com/office/drawing/2014/main" val="26108883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True if element x is not in sequence s.</a:t>
                      </a:r>
                      <a:r>
                        <a:rPr lang="en-US" sz="3200" b="0" dirty="0"/>
                        <a:t> </a:t>
                      </a:r>
                      <a:endParaRPr lang="en-US" sz="2400" b="0" kern="1200" dirty="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x not in s </a:t>
                      </a:r>
                      <a:endParaRPr lang="en-US" sz="2400" b="0" kern="1200" dirty="0">
                        <a:solidFill>
                          <a:schemeClr val="dk1"/>
                        </a:solidFill>
                        <a:effectLst/>
                        <a:latin typeface="+mn-lt"/>
                        <a:ea typeface="+mn-ea"/>
                        <a:cs typeface="+mn-cs"/>
                      </a:endParaRPr>
                    </a:p>
                  </a:txBody>
                  <a:tcPr/>
                </a:tc>
                <a:extLst>
                  <a:ext uri="{0D108BD9-81ED-4DB2-BD59-A6C34878D82A}">
                    <a16:rowId xmlns:a16="http://schemas.microsoft.com/office/drawing/2014/main" val="4035781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n copies of sequence s concatenated</a:t>
                      </a:r>
                      <a:r>
                        <a:rPr lang="en-US" sz="3200" b="0" dirty="0"/>
                        <a:t> </a:t>
                      </a:r>
                      <a:endParaRPr lang="en-US" sz="2400" b="0" kern="1200" dirty="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s * n, n * s</a:t>
                      </a:r>
                      <a:endParaRPr lang="en-US" sz="2400" b="0" kern="1200" dirty="0">
                        <a:solidFill>
                          <a:schemeClr val="dk1"/>
                        </a:solidFill>
                        <a:effectLst/>
                        <a:latin typeface="+mn-lt"/>
                        <a:ea typeface="+mn-ea"/>
                        <a:cs typeface="+mn-cs"/>
                      </a:endParaRPr>
                    </a:p>
                  </a:txBody>
                  <a:tcPr/>
                </a:tc>
                <a:extLst>
                  <a:ext uri="{0D108BD9-81ED-4DB2-BD59-A6C34878D82A}">
                    <a16:rowId xmlns:a16="http://schemas.microsoft.com/office/drawing/2014/main" val="855647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err="1">
                          <a:solidFill>
                            <a:schemeClr val="dk1"/>
                          </a:solidFill>
                          <a:effectLst/>
                          <a:latin typeface="+mn-lt"/>
                          <a:ea typeface="+mn-ea"/>
                          <a:cs typeface="+mn-cs"/>
                        </a:rPr>
                        <a:t>ith</a:t>
                      </a:r>
                      <a:r>
                        <a:rPr lang="en-US" sz="2400" b="0" i="0" kern="1200" dirty="0">
                          <a:solidFill>
                            <a:schemeClr val="dk1"/>
                          </a:solidFill>
                          <a:effectLst/>
                          <a:latin typeface="+mn-lt"/>
                          <a:ea typeface="+mn-ea"/>
                          <a:cs typeface="+mn-cs"/>
                        </a:rPr>
                        <a:t> element in sequence 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s[</a:t>
                      </a:r>
                      <a:r>
                        <a:rPr lang="en-US" sz="2400" b="0" i="0" kern="1200" dirty="0" err="1">
                          <a:solidFill>
                            <a:schemeClr val="dk1"/>
                          </a:solidFill>
                          <a:effectLst/>
                          <a:latin typeface="+mn-lt"/>
                          <a:ea typeface="+mn-ea"/>
                          <a:cs typeface="+mn-cs"/>
                        </a:rPr>
                        <a:t>i</a:t>
                      </a:r>
                      <a:r>
                        <a:rPr lang="en-US" sz="2400" b="0" i="0" kern="1200" dirty="0">
                          <a:solidFill>
                            <a:schemeClr val="dk1"/>
                          </a:solidFill>
                          <a:effectLst/>
                          <a:latin typeface="+mn-lt"/>
                          <a:ea typeface="+mn-ea"/>
                          <a:cs typeface="+mn-cs"/>
                        </a:rPr>
                        <a:t>] </a:t>
                      </a:r>
                    </a:p>
                  </a:txBody>
                  <a:tcPr/>
                </a:tc>
                <a:extLst>
                  <a:ext uri="{0D108BD9-81ED-4DB2-BD59-A6C34878D82A}">
                    <a16:rowId xmlns:a16="http://schemas.microsoft.com/office/drawing/2014/main" val="91130905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Slice of sequence s from index </a:t>
                      </a:r>
                      <a:r>
                        <a:rPr lang="en-US" sz="2400" b="0" i="0" kern="1200" dirty="0" err="1">
                          <a:solidFill>
                            <a:schemeClr val="dk1"/>
                          </a:solidFill>
                          <a:effectLst/>
                          <a:latin typeface="+mn-lt"/>
                          <a:ea typeface="+mn-ea"/>
                          <a:cs typeface="+mn-cs"/>
                        </a:rPr>
                        <a:t>i</a:t>
                      </a:r>
                      <a:r>
                        <a:rPr lang="en-US" sz="2400" b="0" i="0" kern="1200" dirty="0">
                          <a:solidFill>
                            <a:schemeClr val="dk1"/>
                          </a:solidFill>
                          <a:effectLst/>
                          <a:latin typeface="+mn-lt"/>
                          <a:ea typeface="+mn-ea"/>
                          <a:cs typeface="+mn-cs"/>
                        </a:rPr>
                        <a:t> to j–1.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s[</a:t>
                      </a:r>
                      <a:r>
                        <a:rPr lang="en-US" sz="2400" b="0" i="0" kern="1200" dirty="0" err="1">
                          <a:solidFill>
                            <a:schemeClr val="dk1"/>
                          </a:solidFill>
                          <a:effectLst/>
                          <a:latin typeface="+mn-lt"/>
                          <a:ea typeface="+mn-ea"/>
                          <a:cs typeface="+mn-cs"/>
                        </a:rPr>
                        <a:t>i</a:t>
                      </a:r>
                      <a:r>
                        <a:rPr lang="en-US" sz="2400" b="0" i="0" kern="1200" dirty="0">
                          <a:solidFill>
                            <a:schemeClr val="dk1"/>
                          </a:solidFill>
                          <a:effectLst/>
                          <a:latin typeface="+mn-lt"/>
                          <a:ea typeface="+mn-ea"/>
                          <a:cs typeface="+mn-cs"/>
                        </a:rPr>
                        <a:t> : j] </a:t>
                      </a:r>
                    </a:p>
                  </a:txBody>
                  <a:tcPr/>
                </a:tc>
                <a:extLst>
                  <a:ext uri="{0D108BD9-81ED-4DB2-BD59-A6C34878D82A}">
                    <a16:rowId xmlns:a16="http://schemas.microsoft.com/office/drawing/2014/main" val="2535236938"/>
                  </a:ext>
                </a:extLst>
              </a:tr>
              <a:tr h="370840">
                <a:tc>
                  <a:txBody>
                    <a:bodyPr/>
                    <a:lstStyle/>
                    <a:p>
                      <a:pPr algn="l" rtl="0"/>
                      <a:r>
                        <a:rPr lang="en-US" sz="2400" b="0" i="0" kern="1200" dirty="0">
                          <a:solidFill>
                            <a:schemeClr val="dk1"/>
                          </a:solidFill>
                          <a:effectLst/>
                          <a:latin typeface="+mn-lt"/>
                          <a:ea typeface="+mn-ea"/>
                          <a:cs typeface="+mn-cs"/>
                        </a:rPr>
                        <a:t>Length of sequence s, i.e., the number of elements in s. </a:t>
                      </a:r>
                      <a:endParaRPr lang="ar-PS" sz="2400" b="0" i="0" kern="1200" dirty="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err="1">
                          <a:solidFill>
                            <a:schemeClr val="dk1"/>
                          </a:solidFill>
                          <a:effectLst/>
                          <a:latin typeface="+mn-lt"/>
                          <a:ea typeface="+mn-ea"/>
                          <a:cs typeface="+mn-cs"/>
                        </a:rPr>
                        <a:t>len</a:t>
                      </a:r>
                      <a:r>
                        <a:rPr lang="en-US" sz="2400" b="0" i="0" kern="1200" dirty="0">
                          <a:solidFill>
                            <a:schemeClr val="dk1"/>
                          </a:solidFill>
                          <a:effectLst/>
                          <a:latin typeface="+mn-lt"/>
                          <a:ea typeface="+mn-ea"/>
                          <a:cs typeface="+mn-cs"/>
                        </a:rPr>
                        <a:t>(s) </a:t>
                      </a:r>
                    </a:p>
                  </a:txBody>
                  <a:tcPr/>
                </a:tc>
                <a:extLst>
                  <a:ext uri="{0D108BD9-81ED-4DB2-BD59-A6C34878D82A}">
                    <a16:rowId xmlns:a16="http://schemas.microsoft.com/office/drawing/2014/main" val="1642039891"/>
                  </a:ext>
                </a:extLst>
              </a:tr>
              <a:tr h="370840">
                <a:tc>
                  <a:txBody>
                    <a:bodyPr/>
                    <a:lstStyle/>
                    <a:p>
                      <a:pPr algn="l" rtl="0"/>
                      <a:r>
                        <a:rPr lang="en-US" sz="2400" b="0" i="0" kern="1200" dirty="0">
                          <a:solidFill>
                            <a:schemeClr val="dk1"/>
                          </a:solidFill>
                          <a:effectLst/>
                          <a:latin typeface="+mn-lt"/>
                          <a:ea typeface="+mn-ea"/>
                          <a:cs typeface="+mn-cs"/>
                        </a:rPr>
                        <a:t>Smallest element in sequence 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min(s) </a:t>
                      </a:r>
                    </a:p>
                  </a:txBody>
                  <a:tcPr/>
                </a:tc>
                <a:extLst>
                  <a:ext uri="{0D108BD9-81ED-4DB2-BD59-A6C34878D82A}">
                    <a16:rowId xmlns:a16="http://schemas.microsoft.com/office/drawing/2014/main" val="30405298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Largest element in sequence 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max(s) </a:t>
                      </a:r>
                      <a:endParaRPr lang="en-US" sz="2400" b="0" kern="1200" dirty="0">
                        <a:solidFill>
                          <a:schemeClr val="dk1"/>
                        </a:solidFill>
                        <a:effectLst/>
                        <a:latin typeface="+mn-lt"/>
                        <a:ea typeface="+mn-ea"/>
                        <a:cs typeface="+mn-cs"/>
                      </a:endParaRPr>
                    </a:p>
                  </a:txBody>
                  <a:tcPr/>
                </a:tc>
                <a:extLst>
                  <a:ext uri="{0D108BD9-81ED-4DB2-BD59-A6C34878D82A}">
                    <a16:rowId xmlns:a16="http://schemas.microsoft.com/office/drawing/2014/main" val="136464549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Sum of all numbers in sequence 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sum(s) </a:t>
                      </a:r>
                      <a:endParaRPr lang="en-US" sz="2400" b="0" kern="1200" dirty="0">
                        <a:solidFill>
                          <a:schemeClr val="dk1"/>
                        </a:solidFill>
                        <a:effectLst/>
                        <a:latin typeface="+mn-lt"/>
                        <a:ea typeface="+mn-ea"/>
                        <a:cs typeface="+mn-cs"/>
                      </a:endParaRPr>
                    </a:p>
                  </a:txBody>
                  <a:tcPr/>
                </a:tc>
                <a:extLst>
                  <a:ext uri="{0D108BD9-81ED-4DB2-BD59-A6C34878D82A}">
                    <a16:rowId xmlns:a16="http://schemas.microsoft.com/office/drawing/2014/main" val="349815493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kern="1200" dirty="0">
                          <a:solidFill>
                            <a:schemeClr val="dk1"/>
                          </a:solidFill>
                          <a:effectLst/>
                          <a:latin typeface="+mn-lt"/>
                          <a:ea typeface="+mn-ea"/>
                          <a:cs typeface="+mn-cs"/>
                        </a:rPr>
                        <a:t>Traverses elements from left to right in a for loop.</a:t>
                      </a:r>
                      <a:r>
                        <a:rPr lang="en-US" sz="3200" b="0" dirty="0"/>
                        <a:t> </a:t>
                      </a:r>
                      <a:endParaRPr lang="en-US" sz="3200" b="0" kern="1200" dirty="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for item in 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dk1"/>
                          </a:solidFill>
                          <a:effectLst/>
                          <a:latin typeface="+mn-lt"/>
                          <a:ea typeface="+mn-ea"/>
                          <a:cs typeface="+mn-cs"/>
                        </a:rPr>
                        <a:t>    print(item)</a:t>
                      </a:r>
                      <a:endParaRPr lang="en-US" sz="1800" b="0" kern="1200" dirty="0">
                        <a:solidFill>
                          <a:schemeClr val="dk1"/>
                        </a:solidFill>
                        <a:effectLst/>
                        <a:latin typeface="+mn-lt"/>
                        <a:ea typeface="+mn-ea"/>
                        <a:cs typeface="+mn-cs"/>
                      </a:endParaRPr>
                    </a:p>
                  </a:txBody>
                  <a:tcPr/>
                </a:tc>
                <a:extLst>
                  <a:ext uri="{0D108BD9-81ED-4DB2-BD59-A6C34878D82A}">
                    <a16:rowId xmlns:a16="http://schemas.microsoft.com/office/drawing/2014/main" val="694558596"/>
                  </a:ext>
                </a:extLst>
              </a:tr>
            </a:tbl>
          </a:graphicData>
        </a:graphic>
      </p:graphicFrame>
    </p:spTree>
    <p:extLst>
      <p:ext uri="{BB962C8B-B14F-4D97-AF65-F5344CB8AC3E}">
        <p14:creationId xmlns:p14="http://schemas.microsoft.com/office/powerpoint/2010/main" val="1934065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8" name="Rectangle 3">
            <a:extLst>
              <a:ext uri="{FF2B5EF4-FFF2-40B4-BE49-F238E27FC236}">
                <a16:creationId xmlns:a16="http://schemas.microsoft.com/office/drawing/2014/main" id="{D97B19D4-4A12-CE25-728A-FAFB2F31F3C8}"/>
              </a:ext>
            </a:extLst>
          </p:cNvPr>
          <p:cNvSpPr>
            <a:spLocks noGrp="1" noChangeArrowheads="1"/>
          </p:cNvSpPr>
          <p:nvPr>
            <p:ph idx="1"/>
          </p:nvPr>
        </p:nvSpPr>
        <p:spPr>
          <a:xfrm>
            <a:off x="1947865" y="1124700"/>
            <a:ext cx="8065446" cy="5338763"/>
          </a:xfrm>
          <a:solidFill>
            <a:schemeClr val="bg1"/>
          </a:solidFill>
        </p:spPr>
        <p:txBody>
          <a:bodyPr/>
          <a:lstStyle/>
          <a:p>
            <a:pPr algn="l" rtl="0">
              <a:buFont typeface="Monotype Sorts" pitchFamily="2" charset="2"/>
              <a:buNone/>
            </a:pPr>
            <a:r>
              <a:rPr lang="en-US" altLang="en-US" sz="2000" dirty="0"/>
              <a:t>&gt;&gt;&gt; list1 = [2, 3, 4, 1, 32]</a:t>
            </a:r>
          </a:p>
          <a:p>
            <a:pPr algn="l" rtl="0">
              <a:buFont typeface="Monotype Sorts" pitchFamily="2" charset="2"/>
              <a:buNone/>
            </a:pPr>
            <a:r>
              <a:rPr lang="en-US" altLang="en-US" sz="2000" dirty="0"/>
              <a:t>&gt;&gt;&gt; </a:t>
            </a:r>
            <a:r>
              <a:rPr lang="en-US" altLang="en-US" sz="2000" dirty="0" err="1"/>
              <a:t>len</a:t>
            </a:r>
            <a:r>
              <a:rPr lang="en-US" altLang="en-US" sz="2000" dirty="0"/>
              <a:t>(list1)</a:t>
            </a:r>
          </a:p>
          <a:p>
            <a:pPr algn="l" rtl="0">
              <a:buFont typeface="Monotype Sorts" pitchFamily="2" charset="2"/>
              <a:buNone/>
            </a:pPr>
            <a:r>
              <a:rPr lang="en-US" altLang="en-US" sz="2000" dirty="0"/>
              <a:t>5</a:t>
            </a:r>
          </a:p>
          <a:p>
            <a:pPr algn="l" rtl="0">
              <a:buFont typeface="Monotype Sorts" pitchFamily="2" charset="2"/>
              <a:buNone/>
            </a:pPr>
            <a:r>
              <a:rPr lang="en-US" altLang="en-US" sz="2000" dirty="0"/>
              <a:t>&gt;&gt;&gt; max(list1)</a:t>
            </a:r>
          </a:p>
          <a:p>
            <a:pPr algn="l" rtl="0">
              <a:buFont typeface="Monotype Sorts" pitchFamily="2" charset="2"/>
              <a:buNone/>
            </a:pPr>
            <a:r>
              <a:rPr lang="en-US" altLang="en-US" sz="2000" dirty="0"/>
              <a:t>32</a:t>
            </a:r>
          </a:p>
          <a:p>
            <a:pPr algn="l" rtl="0">
              <a:buFont typeface="Monotype Sorts" pitchFamily="2" charset="2"/>
              <a:buNone/>
            </a:pPr>
            <a:r>
              <a:rPr lang="en-US" altLang="en-US" sz="2000" dirty="0"/>
              <a:t>&gt;&gt;&gt; min(list1)</a:t>
            </a:r>
          </a:p>
          <a:p>
            <a:pPr algn="l" rtl="0">
              <a:buFont typeface="Monotype Sorts" pitchFamily="2" charset="2"/>
              <a:buNone/>
            </a:pPr>
            <a:r>
              <a:rPr lang="en-US" altLang="en-US" sz="2000" dirty="0"/>
              <a:t>1</a:t>
            </a:r>
          </a:p>
          <a:p>
            <a:pPr algn="l" rtl="0">
              <a:buFont typeface="Monotype Sorts" pitchFamily="2" charset="2"/>
              <a:buNone/>
            </a:pPr>
            <a:r>
              <a:rPr lang="en-US" altLang="en-US" sz="2000" dirty="0"/>
              <a:t>&gt;&gt;&gt; sum(list1) </a:t>
            </a:r>
          </a:p>
          <a:p>
            <a:pPr algn="l" rtl="0">
              <a:buFont typeface="Monotype Sorts" pitchFamily="2" charset="2"/>
              <a:buNone/>
            </a:pPr>
            <a:r>
              <a:rPr lang="en-US" altLang="en-US" sz="2000" dirty="0"/>
              <a:t>42</a:t>
            </a:r>
          </a:p>
          <a:p>
            <a:pPr algn="l" rtl="0">
              <a:buFont typeface="Monotype Sorts" pitchFamily="2" charset="2"/>
              <a:buNone/>
            </a:pPr>
            <a:r>
              <a:rPr lang="en-US" altLang="en-US" sz="2000" dirty="0"/>
              <a:t>&gt;&gt;&gt; import random</a:t>
            </a:r>
          </a:p>
          <a:p>
            <a:pPr algn="l" rtl="0">
              <a:buFont typeface="Monotype Sorts" pitchFamily="2" charset="2"/>
              <a:buNone/>
            </a:pPr>
            <a:r>
              <a:rPr lang="en-US" altLang="en-US" sz="2000" dirty="0"/>
              <a:t>&gt;&gt;&gt; </a:t>
            </a:r>
            <a:r>
              <a:rPr lang="en-US" altLang="en-US" sz="2000" dirty="0" err="1"/>
              <a:t>random.shuffle</a:t>
            </a:r>
            <a:r>
              <a:rPr lang="en-US" altLang="en-US" sz="2000" dirty="0"/>
              <a:t>(list1)                    # Shuffle the items in the list</a:t>
            </a:r>
          </a:p>
          <a:p>
            <a:pPr algn="l" rtl="0">
              <a:buFont typeface="Monotype Sorts" pitchFamily="2" charset="2"/>
              <a:buNone/>
            </a:pPr>
            <a:r>
              <a:rPr lang="en-US" altLang="en-US" sz="2000" dirty="0"/>
              <a:t>&gt;&gt;&gt; list1</a:t>
            </a:r>
          </a:p>
          <a:p>
            <a:pPr algn="l" rtl="0">
              <a:buFont typeface="Monotype Sorts" pitchFamily="2" charset="2"/>
              <a:buNone/>
            </a:pPr>
            <a:r>
              <a:rPr lang="en-US" altLang="en-US" sz="2000" dirty="0"/>
              <a:t>[4, 1, 2, 32, 3]</a:t>
            </a:r>
          </a:p>
        </p:txBody>
      </p:sp>
      <p:sp>
        <p:nvSpPr>
          <p:cNvPr id="11266" name="Slide Number Placeholder 4">
            <a:extLst>
              <a:ext uri="{FF2B5EF4-FFF2-40B4-BE49-F238E27FC236}">
                <a16:creationId xmlns:a16="http://schemas.microsoft.com/office/drawing/2014/main" id="{A6D5F3B3-7F97-BEB1-C8F8-9167908F7FFA}"/>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B3C5E6C-333E-4EF7-9783-43EFD4142B75}" type="slidenum">
              <a:rPr lang="en-US" altLang="en-US" sz="1400"/>
              <a:pPr/>
              <a:t>8</a:t>
            </a:fld>
            <a:endParaRPr lang="en-US" altLang="en-US" sz="1400"/>
          </a:p>
        </p:txBody>
      </p:sp>
      <p:sp>
        <p:nvSpPr>
          <p:cNvPr id="2" name="Rectangle 2">
            <a:extLst>
              <a:ext uri="{FF2B5EF4-FFF2-40B4-BE49-F238E27FC236}">
                <a16:creationId xmlns:a16="http://schemas.microsoft.com/office/drawing/2014/main" id="{ED45C856-56CD-B766-CFE1-D910E31F4F1F}"/>
              </a:ext>
            </a:extLst>
          </p:cNvPr>
          <p:cNvSpPr txBox="1">
            <a:spLocks noChangeArrowheads="1"/>
          </p:cNvSpPr>
          <p:nvPr/>
        </p:nvSpPr>
        <p:spPr>
          <a:xfrm>
            <a:off x="1448995" y="278993"/>
            <a:ext cx="7880350"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Functions for lists - examples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Slide Number Placeholder 4">
            <a:extLst>
              <a:ext uri="{FF2B5EF4-FFF2-40B4-BE49-F238E27FC236}">
                <a16:creationId xmlns:a16="http://schemas.microsoft.com/office/drawing/2014/main" id="{4763B6FF-0F39-04EE-B34B-FB53918E2FC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275E23D-F882-43B7-83CB-54B45D4132AA}" type="slidenum">
              <a:rPr lang="en-US" altLang="en-US" sz="1400"/>
              <a:pPr/>
              <a:t>9</a:t>
            </a:fld>
            <a:endParaRPr lang="en-US" altLang="en-US" sz="1400"/>
          </a:p>
        </p:txBody>
      </p:sp>
      <p:sp>
        <p:nvSpPr>
          <p:cNvPr id="13316" name="Rectangle 7">
            <a:extLst>
              <a:ext uri="{FF2B5EF4-FFF2-40B4-BE49-F238E27FC236}">
                <a16:creationId xmlns:a16="http://schemas.microsoft.com/office/drawing/2014/main" id="{CD4122D2-663E-ABDE-1067-1CC8EFCCAB4D}"/>
              </a:ext>
            </a:extLst>
          </p:cNvPr>
          <p:cNvSpPr>
            <a:spLocks noChangeArrowheads="1"/>
          </p:cNvSpPr>
          <p:nvPr/>
        </p:nvSpPr>
        <p:spPr bwMode="auto">
          <a:xfrm>
            <a:off x="1524001" y="168369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3318" name="Rectangle 8">
            <a:extLst>
              <a:ext uri="{FF2B5EF4-FFF2-40B4-BE49-F238E27FC236}">
                <a16:creationId xmlns:a16="http://schemas.microsoft.com/office/drawing/2014/main" id="{20A0735F-ACEC-C4FB-FF71-EA25D1F9D314}"/>
              </a:ext>
            </a:extLst>
          </p:cNvPr>
          <p:cNvSpPr>
            <a:spLocks noChangeArrowheads="1"/>
          </p:cNvSpPr>
          <p:nvPr/>
        </p:nvSpPr>
        <p:spPr bwMode="auto">
          <a:xfrm>
            <a:off x="1524001" y="47126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2" name="Rectangle 2">
            <a:extLst>
              <a:ext uri="{FF2B5EF4-FFF2-40B4-BE49-F238E27FC236}">
                <a16:creationId xmlns:a16="http://schemas.microsoft.com/office/drawing/2014/main" id="{075562BA-91F9-D8DF-9802-69BDCAE05411}"/>
              </a:ext>
            </a:extLst>
          </p:cNvPr>
          <p:cNvSpPr txBox="1">
            <a:spLocks noChangeArrowheads="1"/>
          </p:cNvSpPr>
          <p:nvPr/>
        </p:nvSpPr>
        <p:spPr>
          <a:xfrm>
            <a:off x="1448995" y="278993"/>
            <a:ext cx="7880350"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Indexer Operator [ ]</a:t>
            </a:r>
          </a:p>
        </p:txBody>
      </p:sp>
      <p:pic>
        <p:nvPicPr>
          <p:cNvPr id="6" name="Picture 5">
            <a:extLst>
              <a:ext uri="{FF2B5EF4-FFF2-40B4-BE49-F238E27FC236}">
                <a16:creationId xmlns:a16="http://schemas.microsoft.com/office/drawing/2014/main" id="{E32513F1-6130-2556-6A2B-D3E75615560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180160" y="1319530"/>
            <a:ext cx="10599780" cy="520271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40" name="Rectangle 3">
            <a:extLst>
              <a:ext uri="{FF2B5EF4-FFF2-40B4-BE49-F238E27FC236}">
                <a16:creationId xmlns:a16="http://schemas.microsoft.com/office/drawing/2014/main" id="{9B3745A9-D182-9B82-5423-903330527A31}"/>
              </a:ext>
            </a:extLst>
          </p:cNvPr>
          <p:cNvSpPr>
            <a:spLocks noGrp="1" noChangeArrowheads="1"/>
          </p:cNvSpPr>
          <p:nvPr>
            <p:ph idx="1"/>
          </p:nvPr>
        </p:nvSpPr>
        <p:spPr>
          <a:xfrm>
            <a:off x="527275" y="1534332"/>
            <a:ext cx="2995589" cy="4816475"/>
          </a:xfrm>
          <a:solidFill>
            <a:schemeClr val="bg1"/>
          </a:solidFill>
        </p:spPr>
        <p:txBody>
          <a:bodyPr>
            <a:normAutofit/>
          </a:bodyPr>
          <a:lstStyle/>
          <a:p>
            <a:pPr algn="l" rtl="0">
              <a:lnSpc>
                <a:spcPct val="80000"/>
              </a:lnSpc>
              <a:buFont typeface="Monotype Sorts" pitchFamily="2" charset="2"/>
              <a:buNone/>
            </a:pPr>
            <a:r>
              <a:rPr lang="en-US" altLang="en-US" sz="2400" dirty="0"/>
              <a:t>&gt;&gt;&gt; list1 = [2, 3]</a:t>
            </a:r>
          </a:p>
          <a:p>
            <a:pPr algn="l" rtl="0">
              <a:lnSpc>
                <a:spcPct val="80000"/>
              </a:lnSpc>
              <a:buFont typeface="Monotype Sorts" pitchFamily="2" charset="2"/>
              <a:buNone/>
            </a:pPr>
            <a:r>
              <a:rPr lang="en-US" altLang="en-US" sz="2400" dirty="0"/>
              <a:t>&gt;&gt;&gt; list2 = [1, 9]</a:t>
            </a:r>
          </a:p>
          <a:p>
            <a:pPr algn="l" rtl="0">
              <a:lnSpc>
                <a:spcPct val="80000"/>
              </a:lnSpc>
              <a:buFont typeface="Monotype Sorts" pitchFamily="2" charset="2"/>
              <a:buNone/>
            </a:pPr>
            <a:r>
              <a:rPr lang="en-US" altLang="en-US" sz="2400" dirty="0"/>
              <a:t>&gt;&gt;&gt; list3 = list1 + list2</a:t>
            </a:r>
          </a:p>
          <a:p>
            <a:pPr algn="l" rtl="0">
              <a:lnSpc>
                <a:spcPct val="80000"/>
              </a:lnSpc>
              <a:buFont typeface="Monotype Sorts" pitchFamily="2" charset="2"/>
              <a:buNone/>
            </a:pPr>
            <a:r>
              <a:rPr lang="en-US" altLang="en-US" sz="2400" dirty="0"/>
              <a:t>&gt;&gt;&gt; list3</a:t>
            </a:r>
          </a:p>
          <a:p>
            <a:pPr algn="l" rtl="0">
              <a:lnSpc>
                <a:spcPct val="80000"/>
              </a:lnSpc>
              <a:buFont typeface="Monotype Sorts" pitchFamily="2" charset="2"/>
              <a:buNone/>
            </a:pPr>
            <a:r>
              <a:rPr lang="en-US" altLang="en-US" sz="2400" dirty="0"/>
              <a:t>[2, 3, 1, 9] </a:t>
            </a:r>
          </a:p>
          <a:p>
            <a:pPr algn="l" rtl="0">
              <a:lnSpc>
                <a:spcPct val="80000"/>
              </a:lnSpc>
              <a:buFont typeface="Monotype Sorts" pitchFamily="2" charset="2"/>
              <a:buNone/>
            </a:pPr>
            <a:r>
              <a:rPr lang="en-US" altLang="en-US" sz="2400" dirty="0"/>
              <a:t>&gt;&gt;&gt; list3 = 2 * list1</a:t>
            </a:r>
          </a:p>
          <a:p>
            <a:pPr algn="l" rtl="0">
              <a:lnSpc>
                <a:spcPct val="80000"/>
              </a:lnSpc>
              <a:buFont typeface="Monotype Sorts" pitchFamily="2" charset="2"/>
              <a:buNone/>
            </a:pPr>
            <a:r>
              <a:rPr lang="en-US" altLang="en-US" sz="2400" dirty="0"/>
              <a:t>&gt;&gt;&gt; list3</a:t>
            </a:r>
          </a:p>
          <a:p>
            <a:pPr algn="l" rtl="0">
              <a:lnSpc>
                <a:spcPct val="80000"/>
              </a:lnSpc>
              <a:buFont typeface="Monotype Sorts" pitchFamily="2" charset="2"/>
              <a:buNone/>
            </a:pPr>
            <a:r>
              <a:rPr lang="en-US" altLang="en-US" sz="2400" dirty="0"/>
              <a:t>[2, 3, 2, 3, 2, 3]</a:t>
            </a:r>
          </a:p>
          <a:p>
            <a:pPr algn="l" rtl="0">
              <a:lnSpc>
                <a:spcPct val="80000"/>
              </a:lnSpc>
              <a:buFont typeface="Monotype Sorts" pitchFamily="2" charset="2"/>
              <a:buNone/>
            </a:pPr>
            <a:r>
              <a:rPr lang="en-US" altLang="en-US" sz="2400" dirty="0"/>
              <a:t>&gt;&gt;&gt; list4 = list3[2 : 4]</a:t>
            </a:r>
          </a:p>
          <a:p>
            <a:pPr algn="l" rtl="0">
              <a:lnSpc>
                <a:spcPct val="80000"/>
              </a:lnSpc>
              <a:buFont typeface="Monotype Sorts" pitchFamily="2" charset="2"/>
              <a:buNone/>
            </a:pPr>
            <a:r>
              <a:rPr lang="en-US" altLang="en-US" sz="2400" dirty="0"/>
              <a:t>&gt;&gt;&gt; list4</a:t>
            </a:r>
          </a:p>
          <a:p>
            <a:pPr algn="l" rtl="0">
              <a:lnSpc>
                <a:spcPct val="80000"/>
              </a:lnSpc>
              <a:buFont typeface="Monotype Sorts" pitchFamily="2" charset="2"/>
              <a:buNone/>
            </a:pPr>
            <a:r>
              <a:rPr lang="en-US" altLang="en-US" sz="2400" dirty="0"/>
              <a:t>[2, 3]</a:t>
            </a:r>
          </a:p>
        </p:txBody>
      </p:sp>
      <p:sp>
        <p:nvSpPr>
          <p:cNvPr id="14338" name="Slide Number Placeholder 4">
            <a:extLst>
              <a:ext uri="{FF2B5EF4-FFF2-40B4-BE49-F238E27FC236}">
                <a16:creationId xmlns:a16="http://schemas.microsoft.com/office/drawing/2014/main" id="{5A696D64-434C-3EF3-81F2-5EA3DEE08F6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5D94B0E-B030-4F94-8A81-B22DEAC74C49}" type="slidenum">
              <a:rPr lang="en-US" altLang="en-US" sz="1400"/>
              <a:pPr/>
              <a:t>10</a:t>
            </a:fld>
            <a:endParaRPr lang="en-US" altLang="en-US" sz="1400"/>
          </a:p>
        </p:txBody>
      </p:sp>
      <p:sp>
        <p:nvSpPr>
          <p:cNvPr id="2" name="Rectangle 2">
            <a:extLst>
              <a:ext uri="{FF2B5EF4-FFF2-40B4-BE49-F238E27FC236}">
                <a16:creationId xmlns:a16="http://schemas.microsoft.com/office/drawing/2014/main" id="{2D5634FB-8F67-E224-4045-7ACDD0C78C9D}"/>
              </a:ext>
            </a:extLst>
          </p:cNvPr>
          <p:cNvSpPr txBox="1">
            <a:spLocks noChangeArrowheads="1"/>
          </p:cNvSpPr>
          <p:nvPr/>
        </p:nvSpPr>
        <p:spPr>
          <a:xfrm>
            <a:off x="1448994" y="278993"/>
            <a:ext cx="8717935"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The +, *, [ : ], and in Operators and Errors </a:t>
            </a:r>
          </a:p>
        </p:txBody>
      </p:sp>
      <p:sp>
        <p:nvSpPr>
          <p:cNvPr id="5" name="Rectangle 3">
            <a:extLst>
              <a:ext uri="{FF2B5EF4-FFF2-40B4-BE49-F238E27FC236}">
                <a16:creationId xmlns:a16="http://schemas.microsoft.com/office/drawing/2014/main" id="{B3B628AC-1C95-EDF7-5E94-AD56DE3F2057}"/>
              </a:ext>
            </a:extLst>
          </p:cNvPr>
          <p:cNvSpPr txBox="1">
            <a:spLocks noChangeArrowheads="1"/>
          </p:cNvSpPr>
          <p:nvPr/>
        </p:nvSpPr>
        <p:spPr>
          <a:xfrm>
            <a:off x="3676485" y="1570627"/>
            <a:ext cx="3652029" cy="1997075"/>
          </a:xfrm>
          <a:prstGeom prst="rect">
            <a:avLst/>
          </a:prstGeom>
          <a:solidFill>
            <a:schemeClr val="bg1"/>
          </a:solidFill>
        </p:spPr>
        <p:txBody>
          <a:bodyPr vert="horz" lIns="91440" tIns="45720" rIns="91440" bIns="45720" rtlCol="0">
            <a:normAutofit lnSpcReduction="1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lnSpc>
                <a:spcPct val="80000"/>
              </a:lnSpc>
              <a:buFont typeface="Monotype Sorts" pitchFamily="2" charset="2"/>
              <a:buNone/>
            </a:pPr>
            <a:r>
              <a:rPr lang="en-US" altLang="en-US" sz="2400" dirty="0"/>
              <a:t>&gt;&gt;&gt; list1 = [2, 3, 5, 2, 33, 21]</a:t>
            </a:r>
          </a:p>
          <a:p>
            <a:pPr algn="l" rtl="0">
              <a:lnSpc>
                <a:spcPct val="80000"/>
              </a:lnSpc>
              <a:buFont typeface="Monotype Sorts" pitchFamily="2" charset="2"/>
              <a:buNone/>
            </a:pPr>
            <a:r>
              <a:rPr lang="en-US" altLang="en-US" sz="2400" dirty="0"/>
              <a:t>&gt;&gt;&gt; list1[-1]</a:t>
            </a:r>
          </a:p>
          <a:p>
            <a:pPr algn="l" rtl="0">
              <a:lnSpc>
                <a:spcPct val="80000"/>
              </a:lnSpc>
              <a:buFont typeface="Monotype Sorts" pitchFamily="2" charset="2"/>
              <a:buNone/>
            </a:pPr>
            <a:r>
              <a:rPr lang="en-US" altLang="en-US" sz="2400" dirty="0"/>
              <a:t>21</a:t>
            </a:r>
          </a:p>
          <a:p>
            <a:pPr algn="l" rtl="0">
              <a:lnSpc>
                <a:spcPct val="80000"/>
              </a:lnSpc>
              <a:buFont typeface="Monotype Sorts" pitchFamily="2" charset="2"/>
              <a:buNone/>
            </a:pPr>
            <a:r>
              <a:rPr lang="en-US" altLang="en-US" sz="2400" dirty="0"/>
              <a:t>&gt;&gt;&gt; list1[-3]</a:t>
            </a:r>
          </a:p>
          <a:p>
            <a:pPr algn="l" rtl="0">
              <a:lnSpc>
                <a:spcPct val="80000"/>
              </a:lnSpc>
              <a:buFont typeface="Monotype Sorts" pitchFamily="2" charset="2"/>
              <a:buNone/>
            </a:pPr>
            <a:r>
              <a:rPr lang="en-US" altLang="en-US" sz="2400" dirty="0"/>
              <a:t>2</a:t>
            </a:r>
          </a:p>
        </p:txBody>
      </p:sp>
      <p:sp>
        <p:nvSpPr>
          <p:cNvPr id="6" name="Rectangle 4">
            <a:extLst>
              <a:ext uri="{FF2B5EF4-FFF2-40B4-BE49-F238E27FC236}">
                <a16:creationId xmlns:a16="http://schemas.microsoft.com/office/drawing/2014/main" id="{AB43F9E5-4BD2-3B6E-43C3-0E8728B8ECEC}"/>
              </a:ext>
            </a:extLst>
          </p:cNvPr>
          <p:cNvSpPr>
            <a:spLocks noChangeArrowheads="1"/>
          </p:cNvSpPr>
          <p:nvPr/>
        </p:nvSpPr>
        <p:spPr bwMode="auto">
          <a:xfrm>
            <a:off x="3676485" y="3661582"/>
            <a:ext cx="3652029" cy="2689225"/>
          </a:xfrm>
          <a:prstGeom prst="rect">
            <a:avLst/>
          </a:prstGeom>
          <a:solidFill>
            <a:schemeClr val="bg1"/>
          </a:solidFill>
          <a:ln>
            <a:noFill/>
          </a:ln>
          <a:effectLst/>
        </p:spPr>
        <p:txBody>
          <a:bodyPr lIns="92075" tIns="46038" rIns="92075" bIns="46038"/>
          <a:lstStyle>
            <a:lvl1pPr marL="342900" indent="-342900">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sz="2200" dirty="0"/>
              <a:t>&gt;&gt;&gt; list1 = [2, 3, 5, 2, 33, 21]</a:t>
            </a:r>
          </a:p>
          <a:p>
            <a:pPr>
              <a:buFont typeface="Monotype Sorts" pitchFamily="2" charset="2"/>
              <a:buNone/>
            </a:pPr>
            <a:r>
              <a:rPr lang="en-US" altLang="en-US" sz="2200" dirty="0"/>
              <a:t>&gt;&gt;&gt; 2 in list1</a:t>
            </a:r>
          </a:p>
          <a:p>
            <a:pPr>
              <a:buFont typeface="Monotype Sorts" pitchFamily="2" charset="2"/>
              <a:buNone/>
            </a:pPr>
            <a:r>
              <a:rPr lang="en-US" altLang="en-US" sz="2200" dirty="0"/>
              <a:t>True</a:t>
            </a:r>
          </a:p>
          <a:p>
            <a:pPr>
              <a:buFont typeface="Monotype Sorts" pitchFamily="2" charset="2"/>
              <a:buNone/>
            </a:pPr>
            <a:r>
              <a:rPr lang="en-US" altLang="en-US" sz="2200" dirty="0"/>
              <a:t>&gt;&gt;&gt; list1 = [2, 3, 5, 2, 33, 21]</a:t>
            </a:r>
          </a:p>
          <a:p>
            <a:pPr>
              <a:buFont typeface="Monotype Sorts" pitchFamily="2" charset="2"/>
              <a:buNone/>
            </a:pPr>
            <a:r>
              <a:rPr lang="en-US" altLang="en-US" sz="2200" dirty="0"/>
              <a:t>&gt;&gt;&gt; 2.5 in list1</a:t>
            </a:r>
          </a:p>
          <a:p>
            <a:pPr>
              <a:buFont typeface="Monotype Sorts" pitchFamily="2" charset="2"/>
              <a:buNone/>
            </a:pPr>
            <a:r>
              <a:rPr lang="en-US" altLang="en-US" sz="2200" dirty="0"/>
              <a:t>False</a:t>
            </a:r>
          </a:p>
        </p:txBody>
      </p:sp>
      <p:sp>
        <p:nvSpPr>
          <p:cNvPr id="7" name="Rectangle 2">
            <a:extLst>
              <a:ext uri="{FF2B5EF4-FFF2-40B4-BE49-F238E27FC236}">
                <a16:creationId xmlns:a16="http://schemas.microsoft.com/office/drawing/2014/main" id="{906C334F-CA4B-84AD-CC37-E49FC65EA729}"/>
              </a:ext>
            </a:extLst>
          </p:cNvPr>
          <p:cNvSpPr>
            <a:spLocks noGrp="1" noChangeArrowheads="1"/>
          </p:cNvSpPr>
          <p:nvPr>
            <p:ph type="title"/>
          </p:nvPr>
        </p:nvSpPr>
        <p:spPr>
          <a:xfrm>
            <a:off x="7785820" y="1302860"/>
            <a:ext cx="3768146" cy="666750"/>
          </a:xfrm>
          <a:noFill/>
        </p:spPr>
        <p:txBody>
          <a:bodyPr>
            <a:normAutofit fontScale="90000"/>
          </a:bodyPr>
          <a:lstStyle/>
          <a:p>
            <a:r>
              <a:rPr lang="en-US" altLang="en-US" dirty="0"/>
              <a:t>off-by-one Error </a:t>
            </a:r>
          </a:p>
        </p:txBody>
      </p:sp>
      <p:sp>
        <p:nvSpPr>
          <p:cNvPr id="8" name="Rectangle 3">
            <a:extLst>
              <a:ext uri="{FF2B5EF4-FFF2-40B4-BE49-F238E27FC236}">
                <a16:creationId xmlns:a16="http://schemas.microsoft.com/office/drawing/2014/main" id="{180FD2EE-7901-F52A-D318-317377D71CEC}"/>
              </a:ext>
            </a:extLst>
          </p:cNvPr>
          <p:cNvSpPr txBox="1">
            <a:spLocks noChangeArrowheads="1"/>
          </p:cNvSpPr>
          <p:nvPr/>
        </p:nvSpPr>
        <p:spPr>
          <a:xfrm>
            <a:off x="7768017" y="1883170"/>
            <a:ext cx="3768146" cy="1814665"/>
          </a:xfrm>
          <a:prstGeom prst="rect">
            <a:avLst/>
          </a:prstGeom>
          <a:solidFill>
            <a:schemeClr val="bg1"/>
          </a:solidFill>
        </p:spPr>
        <p:txBody>
          <a:bodyPr vert="horz" lIns="91440" tIns="45720" rIns="91440" bIns="45720" rtlCol="0">
            <a:normAutofit fontScale="92500" lnSpcReduction="1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buFont typeface="Monotype Sorts" pitchFamily="2" charset="2"/>
              <a:buNone/>
            </a:pPr>
            <a:r>
              <a:rPr lang="en-US" altLang="en-US" dirty="0" err="1">
                <a:latin typeface="Courier New" panose="02070309020205020404" pitchFamily="49" charset="0"/>
              </a:rPr>
              <a:t>i</a:t>
            </a:r>
            <a:r>
              <a:rPr lang="en-US" altLang="en-US" dirty="0">
                <a:latin typeface="Courier New" panose="02070309020205020404" pitchFamily="49" charset="0"/>
              </a:rPr>
              <a:t> = 0</a:t>
            </a:r>
            <a:endParaRPr lang="en-US" altLang="en-US" b="1" dirty="0">
              <a:latin typeface="Courier New" panose="02070309020205020404" pitchFamily="49" charset="0"/>
            </a:endParaRPr>
          </a:p>
          <a:p>
            <a:pPr algn="l" rtl="0">
              <a:buFont typeface="Monotype Sorts" pitchFamily="2" charset="2"/>
              <a:buNone/>
            </a:pPr>
            <a:r>
              <a:rPr lang="en-US" altLang="en-US" b="1" dirty="0">
                <a:latin typeface="Courier New" panose="02070309020205020404" pitchFamily="49" charset="0"/>
              </a:rPr>
              <a:t>while</a:t>
            </a:r>
            <a:r>
              <a:rPr lang="en-US" altLang="en-US" dirty="0">
                <a:latin typeface="Courier New" panose="02070309020205020404" pitchFamily="49" charset="0"/>
              </a:rPr>
              <a:t> </a:t>
            </a:r>
            <a:r>
              <a:rPr lang="en-US" altLang="en-US" dirty="0" err="1">
                <a:latin typeface="Courier New" panose="02070309020205020404" pitchFamily="49" charset="0"/>
              </a:rPr>
              <a:t>i</a:t>
            </a:r>
            <a:r>
              <a:rPr lang="en-US" altLang="en-US" dirty="0">
                <a:latin typeface="Courier New" panose="02070309020205020404" pitchFamily="49" charset="0"/>
              </a:rPr>
              <a:t>&lt;=</a:t>
            </a:r>
            <a:r>
              <a:rPr lang="en-US" altLang="en-US" dirty="0" err="1">
                <a:latin typeface="Courier New" panose="02070309020205020404" pitchFamily="49" charset="0"/>
              </a:rPr>
              <a:t>len</a:t>
            </a:r>
            <a:r>
              <a:rPr lang="en-US" altLang="en-US" dirty="0">
                <a:latin typeface="Courier New" panose="02070309020205020404" pitchFamily="49" charset="0"/>
              </a:rPr>
              <a:t>(</a:t>
            </a:r>
            <a:r>
              <a:rPr lang="en-US" altLang="en-US" dirty="0" err="1">
                <a:latin typeface="Courier New" panose="02070309020205020404" pitchFamily="49" charset="0"/>
              </a:rPr>
              <a:t>lst</a:t>
            </a:r>
            <a:r>
              <a:rPr lang="en-US" altLang="en-US" dirty="0">
                <a:latin typeface="Courier New" panose="02070309020205020404" pitchFamily="49" charset="0"/>
              </a:rPr>
              <a:t>):</a:t>
            </a:r>
          </a:p>
          <a:p>
            <a:pPr algn="l" rtl="0">
              <a:buFont typeface="Monotype Sorts" pitchFamily="2" charset="2"/>
              <a:buNone/>
            </a:pPr>
            <a:r>
              <a:rPr lang="en-US" altLang="en-US" dirty="0">
                <a:latin typeface="Courier New" panose="02070309020205020404" pitchFamily="49" charset="0"/>
              </a:rPr>
              <a:t>    print(</a:t>
            </a:r>
            <a:r>
              <a:rPr lang="en-US" altLang="en-US" dirty="0" err="1">
                <a:latin typeface="Courier New" panose="02070309020205020404" pitchFamily="49" charset="0"/>
              </a:rPr>
              <a:t>lst</a:t>
            </a:r>
            <a:r>
              <a:rPr lang="en-US" altLang="en-US" dirty="0">
                <a:latin typeface="Courier New" panose="02070309020205020404" pitchFamily="49" charset="0"/>
              </a:rPr>
              <a:t>[</a:t>
            </a:r>
            <a:r>
              <a:rPr lang="en-US" altLang="en-US" dirty="0" err="1">
                <a:latin typeface="Courier New" panose="02070309020205020404" pitchFamily="49" charset="0"/>
              </a:rPr>
              <a:t>i</a:t>
            </a:r>
            <a:r>
              <a:rPr lang="en-US" altLang="en-US" dirty="0">
                <a:latin typeface="Courier New" panose="02070309020205020404" pitchFamily="49" charset="0"/>
              </a:rPr>
              <a:t>])</a:t>
            </a:r>
          </a:p>
          <a:p>
            <a:pPr algn="l" rtl="0">
              <a:buFont typeface="Monotype Sorts" pitchFamily="2" charset="2"/>
              <a:buNone/>
            </a:pPr>
            <a:r>
              <a:rPr lang="en-US" altLang="en-US" dirty="0">
                <a:latin typeface="Courier New" panose="02070309020205020404" pitchFamily="49" charset="0"/>
              </a:rPr>
              <a:t>    </a:t>
            </a:r>
            <a:r>
              <a:rPr lang="en-US" altLang="en-US" dirty="0" err="1">
                <a:latin typeface="Courier New" panose="02070309020205020404" pitchFamily="49" charset="0"/>
              </a:rPr>
              <a:t>i</a:t>
            </a:r>
            <a:r>
              <a:rPr lang="en-US" altLang="en-US" dirty="0">
                <a:latin typeface="Courier New" panose="02070309020205020404" pitchFamily="49" charset="0"/>
              </a:rPr>
              <a:t> += 1</a:t>
            </a:r>
          </a:p>
        </p:txBody>
      </p:sp>
      <p:sp>
        <p:nvSpPr>
          <p:cNvPr id="9" name="Rectangle 3">
            <a:extLst>
              <a:ext uri="{FF2B5EF4-FFF2-40B4-BE49-F238E27FC236}">
                <a16:creationId xmlns:a16="http://schemas.microsoft.com/office/drawing/2014/main" id="{BD5B07FA-17A8-33E3-1059-E8603F281E92}"/>
              </a:ext>
            </a:extLst>
          </p:cNvPr>
          <p:cNvSpPr txBox="1">
            <a:spLocks noChangeArrowheads="1"/>
          </p:cNvSpPr>
          <p:nvPr/>
        </p:nvSpPr>
        <p:spPr>
          <a:xfrm>
            <a:off x="7878702" y="4465935"/>
            <a:ext cx="3652029" cy="1997075"/>
          </a:xfrm>
          <a:prstGeom prst="rect">
            <a:avLst/>
          </a:prstGeom>
          <a:solidFill>
            <a:schemeClr val="bg1"/>
          </a:solidFill>
        </p:spPr>
        <p:txBody>
          <a:bodyPr vert="horz" lIns="91440" tIns="45720" rIns="91440" bIns="45720" rtlCol="0">
            <a:normAutofit fontScale="85000" lnSpcReduction="1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lnSpc>
                <a:spcPct val="80000"/>
              </a:lnSpc>
              <a:buFont typeface="Monotype Sorts" pitchFamily="2" charset="2"/>
              <a:buNone/>
            </a:pPr>
            <a:r>
              <a:rPr lang="en-US" altLang="en-US" sz="2400" dirty="0"/>
              <a:t>&gt;&gt;&gt; list1 = [2, 3, 5, 2, 33, 21]</a:t>
            </a:r>
          </a:p>
          <a:p>
            <a:pPr algn="l" rtl="0">
              <a:lnSpc>
                <a:spcPct val="80000"/>
              </a:lnSpc>
              <a:buFont typeface="Monotype Sorts" pitchFamily="2" charset="2"/>
              <a:buNone/>
            </a:pPr>
            <a:r>
              <a:rPr lang="en-US" altLang="en-US" sz="2400" dirty="0"/>
              <a:t>&gt;&gt;&gt; list1[6]</a:t>
            </a:r>
          </a:p>
          <a:p>
            <a:pPr algn="l" rtl="0">
              <a:lnSpc>
                <a:spcPct val="80000"/>
              </a:lnSpc>
              <a:buFont typeface="Monotype Sorts" pitchFamily="2" charset="2"/>
              <a:buNone/>
            </a:pPr>
            <a:r>
              <a:rPr lang="en-US" altLang="en-US" sz="2400" dirty="0" err="1"/>
              <a:t>IndexError</a:t>
            </a:r>
            <a:r>
              <a:rPr lang="en-US" altLang="en-US" sz="2400" dirty="0"/>
              <a:t>: list index out of range</a:t>
            </a:r>
          </a:p>
          <a:p>
            <a:pPr algn="l" rtl="0">
              <a:lnSpc>
                <a:spcPct val="80000"/>
              </a:lnSpc>
              <a:buNone/>
            </a:pPr>
            <a:r>
              <a:rPr lang="en-US" altLang="en-US" sz="2400" dirty="0"/>
              <a:t>&gt;&gt;&gt; list1[-7]</a:t>
            </a:r>
          </a:p>
          <a:p>
            <a:pPr algn="l" rtl="0">
              <a:lnSpc>
                <a:spcPct val="80000"/>
              </a:lnSpc>
              <a:buNone/>
            </a:pPr>
            <a:r>
              <a:rPr lang="en-US" altLang="en-US" sz="2400" dirty="0" err="1"/>
              <a:t>IndexError</a:t>
            </a:r>
            <a:r>
              <a:rPr lang="en-US" altLang="en-US" sz="2400" dirty="0"/>
              <a:t>: list index out of range</a:t>
            </a:r>
          </a:p>
        </p:txBody>
      </p:sp>
      <p:sp>
        <p:nvSpPr>
          <p:cNvPr id="10" name="Rectangle 2">
            <a:extLst>
              <a:ext uri="{FF2B5EF4-FFF2-40B4-BE49-F238E27FC236}">
                <a16:creationId xmlns:a16="http://schemas.microsoft.com/office/drawing/2014/main" id="{5A7C0D87-5CD6-28C6-EF4D-BE44AC61CAEF}"/>
              </a:ext>
            </a:extLst>
          </p:cNvPr>
          <p:cNvSpPr txBox="1">
            <a:spLocks noChangeArrowheads="1"/>
          </p:cNvSpPr>
          <p:nvPr/>
        </p:nvSpPr>
        <p:spPr>
          <a:xfrm>
            <a:off x="7909585" y="3914400"/>
            <a:ext cx="3768146" cy="666750"/>
          </a:xfrm>
          <a:prstGeom prst="rect">
            <a:avLst/>
          </a:prstGeom>
          <a:noFill/>
        </p:spPr>
        <p:txBody>
          <a:bodyPr vert="horz" lIns="91440" tIns="45720" rIns="91440" bIns="45720" rtlCol="0" anchor="ctr">
            <a:normAutofit fontScale="97500"/>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4000" dirty="0"/>
              <a:t>Index Error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2" name="Rectangle 3">
            <a:extLst>
              <a:ext uri="{FF2B5EF4-FFF2-40B4-BE49-F238E27FC236}">
                <a16:creationId xmlns:a16="http://schemas.microsoft.com/office/drawing/2014/main" id="{DE585C0A-D8DE-4505-7859-55293910329A}"/>
              </a:ext>
            </a:extLst>
          </p:cNvPr>
          <p:cNvSpPr>
            <a:spLocks noGrp="1" noChangeArrowheads="1"/>
          </p:cNvSpPr>
          <p:nvPr>
            <p:ph idx="1"/>
          </p:nvPr>
        </p:nvSpPr>
        <p:spPr>
          <a:xfrm>
            <a:off x="1180160" y="1085850"/>
            <a:ext cx="10612676" cy="2035175"/>
          </a:xfrm>
          <a:noFill/>
        </p:spPr>
        <p:txBody>
          <a:bodyPr>
            <a:normAutofit/>
          </a:bodyPr>
          <a:lstStyle/>
          <a:p>
            <a:pPr marL="0" indent="0" algn="l" rtl="0">
              <a:lnSpc>
                <a:spcPct val="90000"/>
              </a:lnSpc>
              <a:spcBef>
                <a:spcPct val="0"/>
              </a:spcBef>
              <a:buNone/>
            </a:pPr>
            <a:r>
              <a:rPr lang="en-US" altLang="en-US" sz="2800" dirty="0"/>
              <a:t>List comprehensions provide a concise way to create items from sequence. A list comprehension consists of brackets containing an expression followed by a for clause, then zero or more for or if clauses. The result will be a list resulting from evaluating the expression. Here are some examples:</a:t>
            </a:r>
          </a:p>
        </p:txBody>
      </p:sp>
      <p:sp>
        <p:nvSpPr>
          <p:cNvPr id="17410" name="Slide Number Placeholder 4">
            <a:extLst>
              <a:ext uri="{FF2B5EF4-FFF2-40B4-BE49-F238E27FC236}">
                <a16:creationId xmlns:a16="http://schemas.microsoft.com/office/drawing/2014/main" id="{403B119C-A876-1242-9997-9FC2468ABBC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2B2C7BE-556A-4A3A-835A-BE4D64EB2CA3}" type="slidenum">
              <a:rPr lang="en-US" altLang="en-US" sz="1400"/>
              <a:pPr/>
              <a:t>11</a:t>
            </a:fld>
            <a:endParaRPr lang="en-US" altLang="en-US" sz="1400"/>
          </a:p>
        </p:txBody>
      </p:sp>
      <p:sp>
        <p:nvSpPr>
          <p:cNvPr id="17413" name="Rectangle 5">
            <a:extLst>
              <a:ext uri="{FF2B5EF4-FFF2-40B4-BE49-F238E27FC236}">
                <a16:creationId xmlns:a16="http://schemas.microsoft.com/office/drawing/2014/main" id="{7EE1BE28-7162-176B-F248-1CB13198B74A}"/>
              </a:ext>
            </a:extLst>
          </p:cNvPr>
          <p:cNvSpPr>
            <a:spLocks noChangeArrowheads="1"/>
          </p:cNvSpPr>
          <p:nvPr/>
        </p:nvSpPr>
        <p:spPr bwMode="auto">
          <a:xfrm>
            <a:off x="1717675" y="3121025"/>
            <a:ext cx="8680450" cy="3303588"/>
          </a:xfrm>
          <a:prstGeom prst="rect">
            <a:avLst/>
          </a:prstGeom>
          <a:solidFill>
            <a:schemeClr val="bg1"/>
          </a:solidFill>
          <a:ln>
            <a:noFill/>
          </a:ln>
          <a:effec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sz="2000" dirty="0"/>
              <a:t>&gt;&gt;&gt; list1 = [x for x range(0, 5)]    # Returns a list of 0, 1, 2, 4</a:t>
            </a:r>
          </a:p>
          <a:p>
            <a:pPr>
              <a:buFont typeface="Monotype Sorts" pitchFamily="2" charset="2"/>
              <a:buNone/>
            </a:pPr>
            <a:r>
              <a:rPr lang="en-US" altLang="en-US" sz="2000" dirty="0"/>
              <a:t>&gt;&gt;&gt; list1 </a:t>
            </a:r>
          </a:p>
          <a:p>
            <a:pPr>
              <a:buFont typeface="Monotype Sorts" pitchFamily="2" charset="2"/>
              <a:buNone/>
            </a:pPr>
            <a:r>
              <a:rPr lang="en-US" altLang="en-US" sz="2000" dirty="0">
                <a:solidFill>
                  <a:srgbClr val="C00000"/>
                </a:solidFill>
              </a:rPr>
              <a:t>[0, 1, 2, 3, 4] </a:t>
            </a:r>
          </a:p>
          <a:p>
            <a:pPr>
              <a:buFont typeface="Monotype Sorts" pitchFamily="2" charset="2"/>
              <a:buNone/>
            </a:pPr>
            <a:r>
              <a:rPr lang="en-US" altLang="en-US" sz="2000" dirty="0"/>
              <a:t>&gt;&gt;&gt; list2 = [0.5 * x for x in list1] </a:t>
            </a:r>
          </a:p>
          <a:p>
            <a:pPr>
              <a:buFont typeface="Monotype Sorts" pitchFamily="2" charset="2"/>
              <a:buNone/>
            </a:pPr>
            <a:r>
              <a:rPr lang="en-US" altLang="en-US" sz="2000" dirty="0"/>
              <a:t>&gt;&gt;&gt; list2</a:t>
            </a:r>
          </a:p>
          <a:p>
            <a:pPr>
              <a:buFont typeface="Monotype Sorts" pitchFamily="2" charset="2"/>
              <a:buNone/>
            </a:pPr>
            <a:r>
              <a:rPr lang="en-US" altLang="en-US" sz="2000" dirty="0">
                <a:solidFill>
                  <a:srgbClr val="C00000"/>
                </a:solidFill>
              </a:rPr>
              <a:t>[0.0, 0.5, 1.0, 1.5, 2.0]</a:t>
            </a:r>
          </a:p>
          <a:p>
            <a:pPr>
              <a:buFont typeface="Monotype Sorts" pitchFamily="2" charset="2"/>
              <a:buNone/>
            </a:pPr>
            <a:r>
              <a:rPr lang="en-US" altLang="en-US" sz="2000" dirty="0"/>
              <a:t>&gt;&gt;&gt; list3 = [x for x in list2 if x &lt; 1.5]</a:t>
            </a:r>
          </a:p>
          <a:p>
            <a:pPr>
              <a:buFont typeface="Monotype Sorts" pitchFamily="2" charset="2"/>
              <a:buNone/>
            </a:pPr>
            <a:r>
              <a:rPr lang="en-US" altLang="en-US" sz="2000" dirty="0"/>
              <a:t>&gt;&gt;&gt; list3</a:t>
            </a:r>
          </a:p>
          <a:p>
            <a:pPr>
              <a:buFont typeface="Monotype Sorts" pitchFamily="2" charset="2"/>
              <a:buNone/>
            </a:pPr>
            <a:r>
              <a:rPr lang="en-US" altLang="en-US" sz="2000" dirty="0">
                <a:solidFill>
                  <a:srgbClr val="C00000"/>
                </a:solidFill>
              </a:rPr>
              <a:t>[0.0, 0.5, 1.0]</a:t>
            </a:r>
          </a:p>
        </p:txBody>
      </p:sp>
      <p:sp>
        <p:nvSpPr>
          <p:cNvPr id="2" name="Rectangle 2">
            <a:extLst>
              <a:ext uri="{FF2B5EF4-FFF2-40B4-BE49-F238E27FC236}">
                <a16:creationId xmlns:a16="http://schemas.microsoft.com/office/drawing/2014/main" id="{15582E36-0BBE-E408-1805-50D68484E5E1}"/>
              </a:ext>
            </a:extLst>
          </p:cNvPr>
          <p:cNvSpPr txBox="1">
            <a:spLocks noChangeArrowheads="1"/>
          </p:cNvSpPr>
          <p:nvPr/>
        </p:nvSpPr>
        <p:spPr>
          <a:xfrm>
            <a:off x="1448994" y="278993"/>
            <a:ext cx="8717935"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List Comprehension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4">
            <a:extLst>
              <a:ext uri="{FF2B5EF4-FFF2-40B4-BE49-F238E27FC236}">
                <a16:creationId xmlns:a16="http://schemas.microsoft.com/office/drawing/2014/main" id="{731B5BC3-AA09-7863-2D9E-ECDD0CA24C9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2271A51-D27D-45A7-A16F-576B85072C15}" type="slidenum">
              <a:rPr lang="en-US" altLang="en-US" sz="1400"/>
              <a:pPr/>
              <a:t>12</a:t>
            </a:fld>
            <a:endParaRPr lang="en-US" altLang="en-US" sz="1400"/>
          </a:p>
        </p:txBody>
      </p:sp>
      <p:sp>
        <p:nvSpPr>
          <p:cNvPr id="18436" name="Rectangle 4">
            <a:extLst>
              <a:ext uri="{FF2B5EF4-FFF2-40B4-BE49-F238E27FC236}">
                <a16:creationId xmlns:a16="http://schemas.microsoft.com/office/drawing/2014/main" id="{4269BD0A-8A9D-221F-7E13-42B0750627BB}"/>
              </a:ext>
            </a:extLst>
          </p:cNvPr>
          <p:cNvSpPr>
            <a:spLocks noChangeArrowheads="1"/>
          </p:cNvSpPr>
          <p:nvPr/>
        </p:nvSpPr>
        <p:spPr bwMode="auto">
          <a:xfrm>
            <a:off x="1026540" y="1201510"/>
            <a:ext cx="4030934" cy="5299075"/>
          </a:xfrm>
          <a:prstGeom prst="rect">
            <a:avLst/>
          </a:prstGeom>
          <a:solidFill>
            <a:schemeClr val="bg1"/>
          </a:solidFill>
          <a:ln>
            <a:noFill/>
          </a:ln>
          <a:effec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Monotype Sorts" pitchFamily="2" charset="2"/>
              <a:buNone/>
            </a:pPr>
            <a:r>
              <a:rPr lang="en-US" altLang="en-US" sz="2000" dirty="0"/>
              <a:t>&gt;&gt;&gt;list1 = ["green", "red", "blue"] </a:t>
            </a:r>
          </a:p>
          <a:p>
            <a:pPr>
              <a:buFont typeface="Monotype Sorts" pitchFamily="2" charset="2"/>
              <a:buNone/>
            </a:pPr>
            <a:r>
              <a:rPr lang="en-US" altLang="en-US" sz="2000" dirty="0"/>
              <a:t>&gt;&gt;&gt;list2 = ["red", "blue", "green"] </a:t>
            </a:r>
          </a:p>
          <a:p>
            <a:pPr>
              <a:buFont typeface="Monotype Sorts" pitchFamily="2" charset="2"/>
              <a:buNone/>
            </a:pPr>
            <a:r>
              <a:rPr lang="en-US" altLang="en-US" sz="2000" dirty="0"/>
              <a:t>&gt;&gt;&gt;</a:t>
            </a:r>
            <a:r>
              <a:rPr lang="en-US" altLang="en-US" sz="2000" dirty="0">
                <a:solidFill>
                  <a:srgbClr val="C00000"/>
                </a:solidFill>
              </a:rPr>
              <a:t>list2 == list1</a:t>
            </a:r>
          </a:p>
          <a:p>
            <a:pPr>
              <a:buFont typeface="Monotype Sorts" pitchFamily="2" charset="2"/>
              <a:buNone/>
            </a:pPr>
            <a:r>
              <a:rPr lang="en-US" altLang="en-US" sz="2000" dirty="0"/>
              <a:t>False</a:t>
            </a:r>
          </a:p>
          <a:p>
            <a:pPr>
              <a:buFont typeface="Monotype Sorts" pitchFamily="2" charset="2"/>
              <a:buNone/>
            </a:pPr>
            <a:r>
              <a:rPr lang="en-US" altLang="en-US" sz="2000" dirty="0"/>
              <a:t>&gt;&gt;&gt;</a:t>
            </a:r>
            <a:r>
              <a:rPr lang="en-US" altLang="en-US" sz="2000" dirty="0">
                <a:solidFill>
                  <a:srgbClr val="C00000"/>
                </a:solidFill>
              </a:rPr>
              <a:t>list2 != list1</a:t>
            </a:r>
          </a:p>
          <a:p>
            <a:pPr>
              <a:buFont typeface="Monotype Sorts" pitchFamily="2" charset="2"/>
              <a:buNone/>
            </a:pPr>
            <a:r>
              <a:rPr lang="en-US" altLang="en-US" sz="2000" dirty="0"/>
              <a:t>True</a:t>
            </a:r>
          </a:p>
          <a:p>
            <a:pPr>
              <a:buFont typeface="Monotype Sorts" pitchFamily="2" charset="2"/>
              <a:buNone/>
            </a:pPr>
            <a:r>
              <a:rPr lang="en-US" altLang="en-US" sz="2000" dirty="0"/>
              <a:t>&gt;&gt;&gt;</a:t>
            </a:r>
            <a:r>
              <a:rPr lang="en-US" altLang="en-US" sz="2000" dirty="0">
                <a:solidFill>
                  <a:srgbClr val="C00000"/>
                </a:solidFill>
              </a:rPr>
              <a:t>list2 &gt;= list1</a:t>
            </a:r>
          </a:p>
          <a:p>
            <a:pPr>
              <a:buFont typeface="Monotype Sorts" pitchFamily="2" charset="2"/>
              <a:buNone/>
            </a:pPr>
            <a:r>
              <a:rPr lang="en-US" altLang="en-US" sz="2000" dirty="0"/>
              <a:t>False</a:t>
            </a:r>
          </a:p>
          <a:p>
            <a:pPr>
              <a:buFont typeface="Monotype Sorts" pitchFamily="2" charset="2"/>
              <a:buNone/>
            </a:pPr>
            <a:r>
              <a:rPr lang="en-US" altLang="en-US" sz="2000" dirty="0"/>
              <a:t>&gt;&gt;&gt;</a:t>
            </a:r>
            <a:r>
              <a:rPr lang="en-US" altLang="en-US" sz="2000" dirty="0">
                <a:solidFill>
                  <a:srgbClr val="C00000"/>
                </a:solidFill>
              </a:rPr>
              <a:t>list2 &gt; list1</a:t>
            </a:r>
          </a:p>
          <a:p>
            <a:pPr>
              <a:buFont typeface="Monotype Sorts" pitchFamily="2" charset="2"/>
              <a:buNone/>
            </a:pPr>
            <a:r>
              <a:rPr lang="en-US" altLang="en-US" sz="2000" dirty="0"/>
              <a:t>False</a:t>
            </a:r>
          </a:p>
          <a:p>
            <a:pPr>
              <a:buFont typeface="Monotype Sorts" pitchFamily="2" charset="2"/>
              <a:buNone/>
            </a:pPr>
            <a:r>
              <a:rPr lang="en-US" altLang="en-US" sz="2000" dirty="0"/>
              <a:t>&gt;&gt;&gt;</a:t>
            </a:r>
            <a:r>
              <a:rPr lang="en-US" altLang="en-US" sz="2000" dirty="0">
                <a:solidFill>
                  <a:srgbClr val="C00000"/>
                </a:solidFill>
              </a:rPr>
              <a:t>list2 &lt; list1</a:t>
            </a:r>
          </a:p>
          <a:p>
            <a:pPr>
              <a:buFont typeface="Monotype Sorts" pitchFamily="2" charset="2"/>
              <a:buNone/>
            </a:pPr>
            <a:r>
              <a:rPr lang="en-US" altLang="en-US" sz="2000" dirty="0"/>
              <a:t>True</a:t>
            </a:r>
          </a:p>
          <a:p>
            <a:pPr>
              <a:buFont typeface="Monotype Sorts" pitchFamily="2" charset="2"/>
              <a:buNone/>
            </a:pPr>
            <a:r>
              <a:rPr lang="en-US" altLang="en-US" sz="2000" dirty="0"/>
              <a:t>&gt;&gt;&gt;</a:t>
            </a:r>
            <a:r>
              <a:rPr lang="en-US" altLang="en-US" sz="2000" dirty="0">
                <a:solidFill>
                  <a:srgbClr val="C00000"/>
                </a:solidFill>
              </a:rPr>
              <a:t>list2 &lt;= list1</a:t>
            </a:r>
          </a:p>
          <a:p>
            <a:pPr>
              <a:buFont typeface="Monotype Sorts" pitchFamily="2" charset="2"/>
              <a:buNone/>
            </a:pPr>
            <a:r>
              <a:rPr lang="en-US" altLang="en-US" sz="2000" dirty="0"/>
              <a:t>True</a:t>
            </a:r>
          </a:p>
        </p:txBody>
      </p:sp>
      <p:sp>
        <p:nvSpPr>
          <p:cNvPr id="2" name="Rectangle 2">
            <a:extLst>
              <a:ext uri="{FF2B5EF4-FFF2-40B4-BE49-F238E27FC236}">
                <a16:creationId xmlns:a16="http://schemas.microsoft.com/office/drawing/2014/main" id="{0FAD7026-13EF-5394-61D9-574FE230BDA0}"/>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Comparing Lists and Splitting a String to a List</a:t>
            </a:r>
          </a:p>
        </p:txBody>
      </p:sp>
      <p:sp>
        <p:nvSpPr>
          <p:cNvPr id="5" name="Rectangle 3">
            <a:extLst>
              <a:ext uri="{FF2B5EF4-FFF2-40B4-BE49-F238E27FC236}">
                <a16:creationId xmlns:a16="http://schemas.microsoft.com/office/drawing/2014/main" id="{95BC60E8-A54A-E6D7-AE05-3A1B0D68734D}"/>
              </a:ext>
            </a:extLst>
          </p:cNvPr>
          <p:cNvSpPr>
            <a:spLocks noGrp="1" noChangeArrowheads="1"/>
          </p:cNvSpPr>
          <p:nvPr>
            <p:ph idx="1"/>
          </p:nvPr>
        </p:nvSpPr>
        <p:spPr>
          <a:xfrm>
            <a:off x="6864100" y="1205440"/>
            <a:ext cx="4301360" cy="5150909"/>
          </a:xfrm>
          <a:solidFill>
            <a:schemeClr val="bg1"/>
          </a:solidFill>
        </p:spPr>
        <p:txBody>
          <a:bodyPr>
            <a:noAutofit/>
          </a:bodyPr>
          <a:lstStyle/>
          <a:p>
            <a:pPr marL="0" indent="0" algn="just" rtl="0">
              <a:buNone/>
            </a:pPr>
            <a:r>
              <a:rPr lang="en-US" altLang="en-US" sz="2000" dirty="0"/>
              <a:t>items = "Welcome to the </a:t>
            </a:r>
            <a:r>
              <a:rPr lang="en-US" altLang="en-US" sz="2000" dirty="0" err="1"/>
              <a:t>US".split</a:t>
            </a:r>
            <a:r>
              <a:rPr lang="en-US" altLang="en-US" sz="2000" dirty="0"/>
              <a:t>() </a:t>
            </a:r>
          </a:p>
          <a:p>
            <a:pPr marL="0" indent="0" algn="l" rtl="0">
              <a:buNone/>
            </a:pPr>
            <a:r>
              <a:rPr lang="en-US" altLang="en-US" sz="2000" dirty="0">
                <a:solidFill>
                  <a:srgbClr val="0070C0"/>
                </a:solidFill>
              </a:rPr>
              <a:t>print(items)</a:t>
            </a:r>
          </a:p>
          <a:p>
            <a:pPr marL="0" indent="0" algn="just" rtl="0">
              <a:buNone/>
            </a:pPr>
            <a:r>
              <a:rPr lang="en-US" altLang="zh-CN" sz="2000" dirty="0">
                <a:solidFill>
                  <a:srgbClr val="C00000"/>
                </a:solidFill>
                <a:ea typeface="SimSun" panose="02010600030101010101" pitchFamily="2" charset="-122"/>
              </a:rPr>
              <a:t>['Welcome', 'to', 'the', 'US'] </a:t>
            </a:r>
          </a:p>
          <a:p>
            <a:pPr marL="0" indent="0" algn="just" rtl="0">
              <a:buNone/>
            </a:pPr>
            <a:endParaRPr lang="en-US" altLang="en-US" sz="2000" dirty="0"/>
          </a:p>
          <a:p>
            <a:pPr marL="0" indent="0" algn="just" rtl="0">
              <a:buNone/>
            </a:pPr>
            <a:r>
              <a:rPr lang="en-US" altLang="en-US" sz="2000" dirty="0"/>
              <a:t>items = "34#13#78#45".split("#")</a:t>
            </a:r>
          </a:p>
          <a:p>
            <a:pPr marL="0" indent="0" algn="l" rtl="0">
              <a:buNone/>
            </a:pPr>
            <a:r>
              <a:rPr lang="en-US" altLang="en-US" sz="2000" dirty="0">
                <a:solidFill>
                  <a:srgbClr val="0070C0"/>
                </a:solidFill>
              </a:rPr>
              <a:t>print(items)</a:t>
            </a:r>
          </a:p>
          <a:p>
            <a:pPr marL="0" indent="0" algn="just" rtl="0">
              <a:buNone/>
            </a:pPr>
            <a:r>
              <a:rPr lang="en-US" altLang="zh-CN" sz="2000" dirty="0">
                <a:solidFill>
                  <a:srgbClr val="C00000"/>
                </a:solidFill>
                <a:ea typeface="SimSun" panose="02010600030101010101" pitchFamily="2" charset="-122"/>
              </a:rPr>
              <a:t>['34', '13', '78', '45’]</a:t>
            </a:r>
          </a:p>
          <a:p>
            <a:pPr marL="0" indent="0" algn="just" rtl="0">
              <a:buNone/>
            </a:pPr>
            <a:endParaRPr lang="en-US" altLang="zh-CN" sz="2000" dirty="0">
              <a:ea typeface="SimSun" panose="02010600030101010101" pitchFamily="2" charset="-122"/>
            </a:endParaRPr>
          </a:p>
          <a:p>
            <a:pPr marL="0" indent="0" algn="l" rtl="0">
              <a:buNone/>
            </a:pPr>
            <a:r>
              <a:rPr lang="en-US" sz="2000" dirty="0"/>
              <a:t>items = </a:t>
            </a:r>
            <a:r>
              <a:rPr lang="en-US" sz="2000" b="1" dirty="0"/>
              <a:t>"</a:t>
            </a:r>
            <a:r>
              <a:rPr lang="en-US" sz="2000" dirty="0"/>
              <a:t>09/20/2012</a:t>
            </a:r>
            <a:r>
              <a:rPr lang="en-US" sz="2000" b="1" dirty="0"/>
              <a:t>"</a:t>
            </a:r>
            <a:r>
              <a:rPr lang="en-US" sz="2000" dirty="0"/>
              <a:t>.split(</a:t>
            </a:r>
            <a:r>
              <a:rPr lang="en-US" sz="2000" b="1" dirty="0"/>
              <a:t>"/"</a:t>
            </a:r>
            <a:r>
              <a:rPr lang="en-US" sz="2000" dirty="0"/>
              <a:t>) </a:t>
            </a:r>
          </a:p>
          <a:p>
            <a:pPr marL="0" indent="0" algn="l" rtl="0">
              <a:buNone/>
            </a:pPr>
            <a:r>
              <a:rPr lang="en-US" altLang="en-US" sz="2000" dirty="0">
                <a:solidFill>
                  <a:srgbClr val="0070C0"/>
                </a:solidFill>
              </a:rPr>
              <a:t>print(items)</a:t>
            </a:r>
          </a:p>
          <a:p>
            <a:pPr marL="0" indent="0" algn="l" rtl="0">
              <a:buNone/>
            </a:pPr>
            <a:r>
              <a:rPr lang="ar-PS" sz="2000" dirty="0">
                <a:solidFill>
                  <a:srgbClr val="C00000"/>
                </a:solidFill>
                <a:ea typeface="SimSun" panose="02010600030101010101" pitchFamily="2" charset="-122"/>
              </a:rPr>
              <a:t>['09', '20', '2012'] </a:t>
            </a:r>
            <a:br>
              <a:rPr lang="ar-PS" sz="2000" dirty="0"/>
            </a:br>
            <a:br>
              <a:rPr lang="en-US" sz="2000" dirty="0"/>
            </a:br>
            <a:r>
              <a:rPr lang="en-US" altLang="zh-CN" sz="2000" dirty="0">
                <a:ea typeface="SimSun" panose="02010600030101010101" pitchFamily="2" charset="-122"/>
              </a:rPr>
              <a:t> </a:t>
            </a:r>
            <a:endParaRPr lang="en-US" altLang="en-US" sz="2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BB9EF-35AE-2C29-16DA-4A9A53330FA5}"/>
            </a:ext>
          </a:extLst>
        </p:cNvPr>
        <p:cNvGrpSpPr/>
        <p:nvPr/>
      </p:nvGrpSpPr>
      <p:grpSpPr>
        <a:xfrm>
          <a:off x="0" y="0"/>
          <a:ext cx="0" cy="0"/>
          <a:chOff x="0" y="0"/>
          <a:chExt cx="0" cy="0"/>
        </a:xfrm>
      </p:grpSpPr>
      <p:sp>
        <p:nvSpPr>
          <p:cNvPr id="18434" name="Slide Number Placeholder 4">
            <a:extLst>
              <a:ext uri="{FF2B5EF4-FFF2-40B4-BE49-F238E27FC236}">
                <a16:creationId xmlns:a16="http://schemas.microsoft.com/office/drawing/2014/main" id="{0F456F28-8CFF-1319-D86B-473026CD0C0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2271A51-D27D-45A7-A16F-576B85072C15}" type="slidenum">
              <a:rPr lang="en-US" altLang="en-US" sz="1400"/>
              <a:pPr/>
              <a:t>13</a:t>
            </a:fld>
            <a:endParaRPr lang="en-US" altLang="en-US" sz="1400"/>
          </a:p>
        </p:txBody>
      </p:sp>
      <p:sp>
        <p:nvSpPr>
          <p:cNvPr id="2" name="Rectangle 2">
            <a:extLst>
              <a:ext uri="{FF2B5EF4-FFF2-40B4-BE49-F238E27FC236}">
                <a16:creationId xmlns:a16="http://schemas.microsoft.com/office/drawing/2014/main" id="{929B25C7-F8A6-39EA-1E39-EBFC1AA36D94}"/>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Inputting and Shifting List, simplifying coding</a:t>
            </a:r>
          </a:p>
        </p:txBody>
      </p:sp>
      <p:pic>
        <p:nvPicPr>
          <p:cNvPr id="7" name="Picture 6">
            <a:extLst>
              <a:ext uri="{FF2B5EF4-FFF2-40B4-BE49-F238E27FC236}">
                <a16:creationId xmlns:a16="http://schemas.microsoft.com/office/drawing/2014/main" id="{55CAB78A-2EA9-E39D-0BB7-FD8293B15DCF}"/>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88870" y="1601979"/>
            <a:ext cx="3374584" cy="1058921"/>
          </a:xfrm>
          <a:prstGeom prst="rect">
            <a:avLst/>
          </a:prstGeom>
        </p:spPr>
      </p:pic>
      <p:pic>
        <p:nvPicPr>
          <p:cNvPr id="9" name="Picture 8">
            <a:extLst>
              <a:ext uri="{FF2B5EF4-FFF2-40B4-BE49-F238E27FC236}">
                <a16:creationId xmlns:a16="http://schemas.microsoft.com/office/drawing/2014/main" id="{AC9ADF5A-CB80-F2AC-BC87-BCB966163BA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4208447" y="1585560"/>
            <a:ext cx="7983553" cy="1058921"/>
          </a:xfrm>
          <a:prstGeom prst="rect">
            <a:avLst/>
          </a:prstGeom>
        </p:spPr>
      </p:pic>
      <p:pic>
        <p:nvPicPr>
          <p:cNvPr id="11" name="Picture 10">
            <a:extLst>
              <a:ext uri="{FF2B5EF4-FFF2-40B4-BE49-F238E27FC236}">
                <a16:creationId xmlns:a16="http://schemas.microsoft.com/office/drawing/2014/main" id="{23787C61-5BA9-6DAE-2B54-F562B868DC82}"/>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2645630" y="2917874"/>
            <a:ext cx="8673450" cy="2354566"/>
          </a:xfrm>
          <a:prstGeom prst="rect">
            <a:avLst/>
          </a:prstGeom>
        </p:spPr>
      </p:pic>
      <p:pic>
        <p:nvPicPr>
          <p:cNvPr id="13" name="Picture 12">
            <a:extLst>
              <a:ext uri="{FF2B5EF4-FFF2-40B4-BE49-F238E27FC236}">
                <a16:creationId xmlns:a16="http://schemas.microsoft.com/office/drawing/2014/main" id="{0FC188E0-37F4-4EB5-0300-29A3051FC95C}"/>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50000"/>
                    </a14:imgEffect>
                  </a14:imgLayer>
                </a14:imgProps>
              </a:ext>
            </a:extLst>
          </a:blip>
          <a:stretch>
            <a:fillRect/>
          </a:stretch>
        </p:blipFill>
        <p:spPr>
          <a:xfrm>
            <a:off x="2645630" y="5489883"/>
            <a:ext cx="8673450" cy="896302"/>
          </a:xfrm>
          <a:prstGeom prst="rect">
            <a:avLst/>
          </a:prstGeom>
        </p:spPr>
      </p:pic>
      <p:sp>
        <p:nvSpPr>
          <p:cNvPr id="15" name="TextBox 14">
            <a:extLst>
              <a:ext uri="{FF2B5EF4-FFF2-40B4-BE49-F238E27FC236}">
                <a16:creationId xmlns:a16="http://schemas.microsoft.com/office/drawing/2014/main" id="{80BA0077-C303-5C44-EC07-9CA2790C4A31}"/>
              </a:ext>
            </a:extLst>
          </p:cNvPr>
          <p:cNvSpPr txBox="1"/>
          <p:nvPr/>
        </p:nvSpPr>
        <p:spPr>
          <a:xfrm>
            <a:off x="489741" y="1124700"/>
            <a:ext cx="3493984" cy="5262979"/>
          </a:xfrm>
          <a:prstGeom prst="rect">
            <a:avLst/>
          </a:prstGeom>
          <a:noFill/>
        </p:spPr>
        <p:txBody>
          <a:bodyPr wrap="square">
            <a:spAutoFit/>
          </a:bodyPr>
          <a:lstStyle/>
          <a:p>
            <a:r>
              <a:rPr lang="en-US" altLang="en-US" sz="2800" b="1" dirty="0">
                <a:solidFill>
                  <a:srgbClr val="C00000"/>
                </a:solidFill>
              </a:rPr>
              <a:t>                 Inputting</a:t>
            </a:r>
          </a:p>
          <a:p>
            <a:endParaRPr lang="en-US" altLang="en-US" sz="2800" b="1" dirty="0">
              <a:solidFill>
                <a:srgbClr val="C00000"/>
              </a:solidFill>
            </a:endParaRPr>
          </a:p>
          <a:p>
            <a:endParaRPr lang="en-US" altLang="en-US" sz="2800" b="1" dirty="0">
              <a:solidFill>
                <a:srgbClr val="C00000"/>
              </a:solidFill>
            </a:endParaRPr>
          </a:p>
          <a:p>
            <a:endParaRPr lang="en-US" altLang="en-US" sz="2800" b="1" dirty="0">
              <a:solidFill>
                <a:srgbClr val="C00000"/>
              </a:solidFill>
            </a:endParaRPr>
          </a:p>
          <a:p>
            <a:endParaRPr lang="en-US" altLang="en-US" sz="2800" b="1" dirty="0">
              <a:solidFill>
                <a:srgbClr val="C00000"/>
              </a:solidFill>
            </a:endParaRPr>
          </a:p>
          <a:p>
            <a:endParaRPr lang="en-US" altLang="en-US" sz="2800" b="1" dirty="0">
              <a:solidFill>
                <a:srgbClr val="C00000"/>
              </a:solidFill>
            </a:endParaRPr>
          </a:p>
          <a:p>
            <a:r>
              <a:rPr lang="en-US" altLang="en-US" sz="2800" b="1" dirty="0">
                <a:solidFill>
                  <a:srgbClr val="C00000"/>
                </a:solidFill>
              </a:rPr>
              <a:t>Shifting</a:t>
            </a:r>
          </a:p>
          <a:p>
            <a:endParaRPr lang="en-US" sz="2800" b="1" dirty="0">
              <a:solidFill>
                <a:srgbClr val="C00000"/>
              </a:solidFill>
            </a:endParaRPr>
          </a:p>
          <a:p>
            <a:endParaRPr lang="en-US" sz="2800" b="1" dirty="0">
              <a:solidFill>
                <a:srgbClr val="C00000"/>
              </a:solidFill>
            </a:endParaRPr>
          </a:p>
          <a:p>
            <a:endParaRPr lang="en-US" sz="2800" b="1" dirty="0">
              <a:solidFill>
                <a:srgbClr val="C00000"/>
              </a:solidFill>
            </a:endParaRPr>
          </a:p>
          <a:p>
            <a:endParaRPr lang="en-US" sz="2800" b="1" dirty="0">
              <a:solidFill>
                <a:srgbClr val="C00000"/>
              </a:solidFill>
            </a:endParaRPr>
          </a:p>
          <a:p>
            <a:r>
              <a:rPr lang="en-US" altLang="en-US" sz="2800" b="1" dirty="0">
                <a:solidFill>
                  <a:srgbClr val="C00000"/>
                </a:solidFill>
              </a:rPr>
              <a:t>simplifying</a:t>
            </a:r>
            <a:endParaRPr lang="ar-PS" sz="2800" dirty="0"/>
          </a:p>
        </p:txBody>
      </p:sp>
    </p:spTree>
    <p:extLst>
      <p:ext uri="{BB962C8B-B14F-4D97-AF65-F5344CB8AC3E}">
        <p14:creationId xmlns:p14="http://schemas.microsoft.com/office/powerpoint/2010/main" val="477925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3">
            <a:extLst>
              <a:ext uri="{FF2B5EF4-FFF2-40B4-BE49-F238E27FC236}">
                <a16:creationId xmlns:a16="http://schemas.microsoft.com/office/drawing/2014/main" id="{A6DC4B3A-82B2-9885-47B0-B984697CB895}"/>
              </a:ext>
            </a:extLst>
          </p:cNvPr>
          <p:cNvSpPr>
            <a:spLocks noGrp="1" noChangeArrowheads="1"/>
          </p:cNvSpPr>
          <p:nvPr>
            <p:ph idx="1"/>
          </p:nvPr>
        </p:nvSpPr>
        <p:spPr>
          <a:xfrm>
            <a:off x="1205512" y="1017191"/>
            <a:ext cx="11060155" cy="1324997"/>
          </a:xfrm>
        </p:spPr>
        <p:txBody>
          <a:bodyPr/>
          <a:lstStyle/>
          <a:p>
            <a:pPr marL="0" indent="0" algn="l" rtl="0">
              <a:buNone/>
            </a:pPr>
            <a:r>
              <a:rPr lang="en-US" altLang="en-US" sz="2800" dirty="0"/>
              <a:t>The problem is to write a program that picks four cards randomly from a deck of 52 cards. All the cards can be represented using a list named deck, filled with initial values 0 to 51, as follows:</a:t>
            </a:r>
            <a:r>
              <a:rPr lang="en-US" altLang="en-US" b="1" dirty="0"/>
              <a:t>    </a:t>
            </a:r>
            <a:r>
              <a:rPr lang="en-US" altLang="en-US" dirty="0"/>
              <a:t>deck = [x </a:t>
            </a:r>
            <a:r>
              <a:rPr lang="en-US" altLang="en-US" b="1" dirty="0"/>
              <a:t>for</a:t>
            </a:r>
            <a:r>
              <a:rPr lang="en-US" altLang="en-US" dirty="0"/>
              <a:t> x </a:t>
            </a:r>
            <a:r>
              <a:rPr lang="en-US" altLang="en-US" b="1" dirty="0"/>
              <a:t>in</a:t>
            </a:r>
            <a:r>
              <a:rPr lang="en-US" altLang="en-US" dirty="0"/>
              <a:t> range(0, 52)]</a:t>
            </a:r>
          </a:p>
        </p:txBody>
      </p:sp>
      <p:sp>
        <p:nvSpPr>
          <p:cNvPr id="22530" name="Slide Number Placeholder 4">
            <a:extLst>
              <a:ext uri="{FF2B5EF4-FFF2-40B4-BE49-F238E27FC236}">
                <a16:creationId xmlns:a16="http://schemas.microsoft.com/office/drawing/2014/main" id="{A7C3FD77-8731-CE7D-BBC3-E5689D6DAD1A}"/>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95BF06B-0B6C-4C1C-81DA-B0D2FBABC61D}" type="slidenum">
              <a:rPr lang="en-US" altLang="en-US" sz="1400"/>
              <a:pPr/>
              <a:t>14</a:t>
            </a:fld>
            <a:endParaRPr lang="en-US" altLang="en-US" sz="1400"/>
          </a:p>
        </p:txBody>
      </p:sp>
      <p:sp>
        <p:nvSpPr>
          <p:cNvPr id="2" name="Rectangle 2">
            <a:extLst>
              <a:ext uri="{FF2B5EF4-FFF2-40B4-BE49-F238E27FC236}">
                <a16:creationId xmlns:a16="http://schemas.microsoft.com/office/drawing/2014/main" id="{CBCF154C-EC5A-A5C9-247C-A8970B3DC9F4}"/>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600" b="1" dirty="0">
                <a:solidFill>
                  <a:srgbClr val="C00000"/>
                </a:solidFill>
              </a:rPr>
              <a:t>Problem: Deck of Cards</a:t>
            </a:r>
          </a:p>
        </p:txBody>
      </p:sp>
      <p:pic>
        <p:nvPicPr>
          <p:cNvPr id="11" name="Picture 10">
            <a:extLst>
              <a:ext uri="{FF2B5EF4-FFF2-40B4-BE49-F238E27FC236}">
                <a16:creationId xmlns:a16="http://schemas.microsoft.com/office/drawing/2014/main" id="{0000BA95-8FCA-CC08-F213-CBEE2593A17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9832844" y="2571184"/>
            <a:ext cx="1776505" cy="3649037"/>
          </a:xfrm>
          <a:prstGeom prst="rect">
            <a:avLst/>
          </a:prstGeom>
        </p:spPr>
      </p:pic>
      <p:pic>
        <p:nvPicPr>
          <p:cNvPr id="13" name="Picture 12">
            <a:extLst>
              <a:ext uri="{FF2B5EF4-FFF2-40B4-BE49-F238E27FC236}">
                <a16:creationId xmlns:a16="http://schemas.microsoft.com/office/drawing/2014/main" id="{53FE7FFE-E309-8546-83C3-20D31738E3D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1194203" y="2177751"/>
            <a:ext cx="7968110" cy="437373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lide Number Placeholder 4">
            <a:extLst>
              <a:ext uri="{FF2B5EF4-FFF2-40B4-BE49-F238E27FC236}">
                <a16:creationId xmlns:a16="http://schemas.microsoft.com/office/drawing/2014/main" id="{D9A9CBAD-406D-A8D1-5DD0-D0E23F04B73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F205B4A-3DD7-461D-A932-863E95E0D152}" type="slidenum">
              <a:rPr lang="en-US" altLang="en-US" sz="1400"/>
              <a:pPr/>
              <a:t>15</a:t>
            </a:fld>
            <a:endParaRPr lang="en-US" altLang="en-US" sz="1400"/>
          </a:p>
        </p:txBody>
      </p:sp>
      <p:sp>
        <p:nvSpPr>
          <p:cNvPr id="24580" name="Rectangle 3">
            <a:extLst>
              <a:ext uri="{FF2B5EF4-FFF2-40B4-BE49-F238E27FC236}">
                <a16:creationId xmlns:a16="http://schemas.microsoft.com/office/drawing/2014/main" id="{43345B6D-817C-FFCF-2939-04E24C933209}"/>
              </a:ext>
            </a:extLst>
          </p:cNvPr>
          <p:cNvSpPr>
            <a:spLocks noChangeArrowheads="1"/>
          </p:cNvSpPr>
          <p:nvPr/>
        </p:nvSpPr>
        <p:spPr bwMode="auto">
          <a:xfrm>
            <a:off x="1524001" y="192181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4581" name="Rectangle 7">
            <a:extLst>
              <a:ext uri="{FF2B5EF4-FFF2-40B4-BE49-F238E27FC236}">
                <a16:creationId xmlns:a16="http://schemas.microsoft.com/office/drawing/2014/main" id="{3F8F97DE-0045-CC0E-D387-53D3EFFC04A7}"/>
              </a:ext>
            </a:extLst>
          </p:cNvPr>
          <p:cNvSpPr>
            <a:spLocks noChangeArrowheads="1"/>
          </p:cNvSpPr>
          <p:nvPr/>
        </p:nvSpPr>
        <p:spPr bwMode="auto">
          <a:xfrm>
            <a:off x="1524001" y="25171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4583" name="Rectangle 9">
            <a:extLst>
              <a:ext uri="{FF2B5EF4-FFF2-40B4-BE49-F238E27FC236}">
                <a16:creationId xmlns:a16="http://schemas.microsoft.com/office/drawing/2014/main" id="{760ED535-1345-47D2-C508-E256E0CEC47E}"/>
              </a:ext>
            </a:extLst>
          </p:cNvPr>
          <p:cNvSpPr>
            <a:spLocks noChangeArrowheads="1"/>
          </p:cNvSpPr>
          <p:nvPr/>
        </p:nvSpPr>
        <p:spPr bwMode="auto">
          <a:xfrm>
            <a:off x="1524001" y="23123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1069DD90-AC1A-8733-A011-2A2224FE4A3A}"/>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Problem: Deck of Cards, cont.</a:t>
            </a:r>
          </a:p>
        </p:txBody>
      </p:sp>
      <p:pic>
        <p:nvPicPr>
          <p:cNvPr id="6" name="Picture 5">
            <a:extLst>
              <a:ext uri="{FF2B5EF4-FFF2-40B4-BE49-F238E27FC236}">
                <a16:creationId xmlns:a16="http://schemas.microsoft.com/office/drawing/2014/main" id="{A7209FAA-4694-43D8-F897-B7D2A9E5D98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3177220" y="1107921"/>
            <a:ext cx="8873359" cy="5411144"/>
          </a:xfrm>
          <a:prstGeom prst="rect">
            <a:avLst/>
          </a:prstGeom>
        </p:spPr>
      </p:pic>
      <p:pic>
        <p:nvPicPr>
          <p:cNvPr id="7" name="Picture 9">
            <a:extLst>
              <a:ext uri="{FF2B5EF4-FFF2-40B4-BE49-F238E27FC236}">
                <a16:creationId xmlns:a16="http://schemas.microsoft.com/office/drawing/2014/main" id="{7E8113AA-0811-1BF6-87C9-CAEB8C0EB8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680" y="1819997"/>
            <a:ext cx="2496660" cy="1263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0">
            <a:extLst>
              <a:ext uri="{FF2B5EF4-FFF2-40B4-BE49-F238E27FC236}">
                <a16:creationId xmlns:a16="http://schemas.microsoft.com/office/drawing/2014/main" id="{0774DED6-57D9-5E0F-7451-F94B1A73AD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309" y="3662984"/>
            <a:ext cx="2496660" cy="1263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8" name="Rectangle 3">
            <a:extLst>
              <a:ext uri="{FF2B5EF4-FFF2-40B4-BE49-F238E27FC236}">
                <a16:creationId xmlns:a16="http://schemas.microsoft.com/office/drawing/2014/main" id="{5DB7B7EF-F7E7-F1AB-F7A1-E63AD97AD928}"/>
              </a:ext>
            </a:extLst>
          </p:cNvPr>
          <p:cNvSpPr>
            <a:spLocks noGrp="1" noChangeArrowheads="1"/>
          </p:cNvSpPr>
          <p:nvPr>
            <p:ph idx="1"/>
          </p:nvPr>
        </p:nvSpPr>
        <p:spPr>
          <a:xfrm>
            <a:off x="1064945" y="1143000"/>
            <a:ext cx="11127055" cy="893367"/>
          </a:xfrm>
        </p:spPr>
        <p:txBody>
          <a:bodyPr>
            <a:normAutofit/>
          </a:bodyPr>
          <a:lstStyle/>
          <a:p>
            <a:pPr marL="0" indent="0" algn="l" rtl="0">
              <a:lnSpc>
                <a:spcPct val="80000"/>
              </a:lnSpc>
              <a:buNone/>
            </a:pPr>
            <a:r>
              <a:rPr lang="en-US" altLang="en-US" dirty="0"/>
              <a:t>Often, you need to duplicate a list or a part of a list. In such cases you could attempt to use the assignment statement (=), as follows:</a:t>
            </a:r>
            <a:r>
              <a:rPr lang="en-US" altLang="en-US" dirty="0">
                <a:cs typeface="Times New Roman" panose="02020603050405020304" pitchFamily="18" charset="0"/>
              </a:rPr>
              <a:t>       </a:t>
            </a:r>
            <a:r>
              <a:rPr lang="en-US" altLang="en-US" b="1" dirty="0">
                <a:solidFill>
                  <a:srgbClr val="FF0000"/>
                </a:solidFill>
                <a:cs typeface="Courier New" panose="02070309020205020404" pitchFamily="49" charset="0"/>
              </a:rPr>
              <a:t>list2 = list1;</a:t>
            </a:r>
            <a:endParaRPr lang="en-US" altLang="en-US" b="1" dirty="0">
              <a:solidFill>
                <a:srgbClr val="FF0000"/>
              </a:solidFill>
              <a:cs typeface="Times New Roman" panose="02020603050405020304" pitchFamily="18" charset="0"/>
            </a:endParaRPr>
          </a:p>
        </p:txBody>
      </p:sp>
      <p:sp>
        <p:nvSpPr>
          <p:cNvPr id="26626" name="Slide Number Placeholder 4">
            <a:extLst>
              <a:ext uri="{FF2B5EF4-FFF2-40B4-BE49-F238E27FC236}">
                <a16:creationId xmlns:a16="http://schemas.microsoft.com/office/drawing/2014/main" id="{B613A46A-DDA5-7176-B1ED-FA2B35FFFB1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ECB4E74-E335-4E1C-B8D1-70569B6E0DFB}" type="slidenum">
              <a:rPr lang="en-US" altLang="en-US" sz="1400"/>
              <a:pPr/>
              <a:t>16</a:t>
            </a:fld>
            <a:endParaRPr lang="en-US" altLang="en-US" sz="1400"/>
          </a:p>
        </p:txBody>
      </p:sp>
      <p:sp>
        <p:nvSpPr>
          <p:cNvPr id="2" name="Rectangle 2">
            <a:extLst>
              <a:ext uri="{FF2B5EF4-FFF2-40B4-BE49-F238E27FC236}">
                <a16:creationId xmlns:a16="http://schemas.microsoft.com/office/drawing/2014/main" id="{5BA34379-5959-0211-106B-9A2106B59B56}"/>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Copying Lists</a:t>
            </a:r>
          </a:p>
        </p:txBody>
      </p:sp>
      <p:sp>
        <p:nvSpPr>
          <p:cNvPr id="6" name="TextBox 5">
            <a:extLst>
              <a:ext uri="{FF2B5EF4-FFF2-40B4-BE49-F238E27FC236}">
                <a16:creationId xmlns:a16="http://schemas.microsoft.com/office/drawing/2014/main" id="{FD5393FE-96D9-4AD8-9427-F3943018FF9F}"/>
              </a:ext>
            </a:extLst>
          </p:cNvPr>
          <p:cNvSpPr txBox="1"/>
          <p:nvPr/>
        </p:nvSpPr>
        <p:spPr>
          <a:xfrm>
            <a:off x="5903975" y="2036367"/>
            <a:ext cx="3330840" cy="3139321"/>
          </a:xfrm>
          <a:prstGeom prst="rect">
            <a:avLst/>
          </a:prstGeom>
          <a:solidFill>
            <a:schemeClr val="bg1"/>
          </a:solidFill>
        </p:spPr>
        <p:txBody>
          <a:bodyPr wrap="square">
            <a:spAutoFit/>
          </a:bodyPr>
          <a:lstStyle/>
          <a:p>
            <a:pPr>
              <a:buNone/>
            </a:pPr>
            <a:r>
              <a:rPr lang="en-US" dirty="0">
                <a:latin typeface="Courier New" panose="02070309020205020404" pitchFamily="49" charset="0"/>
              </a:rPr>
              <a:t>1 &gt;&gt;&gt; list1 = [1, 2]</a:t>
            </a:r>
          </a:p>
          <a:p>
            <a:pPr>
              <a:buNone/>
            </a:pPr>
            <a:r>
              <a:rPr lang="en-US" dirty="0">
                <a:latin typeface="Courier New" panose="02070309020205020404" pitchFamily="49" charset="0"/>
              </a:rPr>
              <a:t>2 &gt;&gt;&gt; list2 = [3, 4, 5]</a:t>
            </a:r>
          </a:p>
          <a:p>
            <a:pPr>
              <a:buNone/>
            </a:pPr>
            <a:r>
              <a:rPr lang="en-US" dirty="0">
                <a:latin typeface="Courier New" panose="02070309020205020404" pitchFamily="49" charset="0"/>
              </a:rPr>
              <a:t>3 &gt;&gt;&gt; id(list1)</a:t>
            </a:r>
          </a:p>
          <a:p>
            <a:pPr>
              <a:buNone/>
            </a:pPr>
            <a:r>
              <a:rPr lang="en-US" dirty="0">
                <a:latin typeface="Courier New" panose="02070309020205020404" pitchFamily="49" charset="0"/>
              </a:rPr>
              <a:t>4 36207312</a:t>
            </a:r>
          </a:p>
          <a:p>
            <a:pPr>
              <a:buNone/>
            </a:pPr>
            <a:r>
              <a:rPr lang="en-US" dirty="0">
                <a:latin typeface="Courier New" panose="02070309020205020404" pitchFamily="49" charset="0"/>
              </a:rPr>
              <a:t>5 &gt;&gt;&gt; id(list2)</a:t>
            </a:r>
          </a:p>
          <a:p>
            <a:pPr>
              <a:buNone/>
            </a:pPr>
            <a:r>
              <a:rPr lang="en-US" dirty="0">
                <a:latin typeface="Courier New" panose="02070309020205020404" pitchFamily="49" charset="0"/>
              </a:rPr>
              <a:t>6 36249848</a:t>
            </a:r>
          </a:p>
          <a:p>
            <a:pPr>
              <a:buNone/>
            </a:pPr>
            <a:r>
              <a:rPr lang="en-US" dirty="0">
                <a:latin typeface="Courier New" panose="02070309020205020404" pitchFamily="49" charset="0"/>
              </a:rPr>
              <a:t>7 &gt;&gt;&gt;</a:t>
            </a:r>
          </a:p>
          <a:p>
            <a:pPr>
              <a:buNone/>
            </a:pPr>
            <a:r>
              <a:rPr lang="en-US" dirty="0">
                <a:latin typeface="Courier New" panose="02070309020205020404" pitchFamily="49" charset="0"/>
              </a:rPr>
              <a:t>8 &gt;&gt;&gt; list2 = list1</a:t>
            </a:r>
          </a:p>
          <a:p>
            <a:pPr>
              <a:buNone/>
            </a:pPr>
            <a:r>
              <a:rPr lang="en-US" dirty="0">
                <a:latin typeface="Courier New" panose="02070309020205020404" pitchFamily="49" charset="0"/>
              </a:rPr>
              <a:t>9 &gt;&gt;&gt; id(list2)</a:t>
            </a:r>
          </a:p>
          <a:p>
            <a:pPr>
              <a:buNone/>
            </a:pPr>
            <a:r>
              <a:rPr lang="en-US" dirty="0">
                <a:latin typeface="Courier New" panose="02070309020205020404" pitchFamily="49" charset="0"/>
              </a:rPr>
              <a:t>10 36207312</a:t>
            </a:r>
          </a:p>
          <a:p>
            <a:pPr>
              <a:buNone/>
            </a:pPr>
            <a:r>
              <a:rPr lang="en-US" dirty="0">
                <a:latin typeface="Courier New" panose="02070309020205020404" pitchFamily="49" charset="0"/>
              </a:rPr>
              <a:t>11 &gt;&gt;&gt; </a:t>
            </a:r>
            <a:endParaRPr lang="ar-PS" dirty="0"/>
          </a:p>
        </p:txBody>
      </p:sp>
      <p:pic>
        <p:nvPicPr>
          <p:cNvPr id="8" name="Picture 7">
            <a:extLst>
              <a:ext uri="{FF2B5EF4-FFF2-40B4-BE49-F238E27FC236}">
                <a16:creationId xmlns:a16="http://schemas.microsoft.com/office/drawing/2014/main" id="{F9CDE5F0-2D4E-DCA0-E23F-A858FD0937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20000"/>
                    </a14:imgEffect>
                  </a14:imgLayer>
                </a14:imgProps>
              </a:ext>
            </a:extLst>
          </a:blip>
          <a:stretch>
            <a:fillRect/>
          </a:stretch>
        </p:blipFill>
        <p:spPr>
          <a:xfrm>
            <a:off x="565680" y="2027928"/>
            <a:ext cx="5184675" cy="3152282"/>
          </a:xfrm>
          <a:prstGeom prst="rect">
            <a:avLst/>
          </a:prstGeom>
        </p:spPr>
      </p:pic>
      <p:sp>
        <p:nvSpPr>
          <p:cNvPr id="10" name="TextBox 9">
            <a:extLst>
              <a:ext uri="{FF2B5EF4-FFF2-40B4-BE49-F238E27FC236}">
                <a16:creationId xmlns:a16="http://schemas.microsoft.com/office/drawing/2014/main" id="{520234CD-2943-047F-5CB0-46A11F253CA1}"/>
              </a:ext>
            </a:extLst>
          </p:cNvPr>
          <p:cNvSpPr txBox="1"/>
          <p:nvPr/>
        </p:nvSpPr>
        <p:spPr>
          <a:xfrm>
            <a:off x="5767011" y="5331840"/>
            <a:ext cx="5206424" cy="1200329"/>
          </a:xfrm>
          <a:prstGeom prst="rect">
            <a:avLst/>
          </a:prstGeom>
          <a:noFill/>
        </p:spPr>
        <p:txBody>
          <a:bodyPr wrap="square">
            <a:spAutoFit/>
          </a:bodyPr>
          <a:lstStyle/>
          <a:p>
            <a:r>
              <a:rPr lang="en-US" sz="2400" b="0" i="0" dirty="0">
                <a:solidFill>
                  <a:srgbClr val="231F20"/>
                </a:solidFill>
                <a:effectLst/>
                <a:latin typeface="Courier New" panose="02070309020205020404" pitchFamily="49" charset="0"/>
                <a:cs typeface="Courier New" panose="02070309020205020404" pitchFamily="49" charset="0"/>
              </a:rPr>
              <a:t>list2 = [x </a:t>
            </a:r>
            <a:r>
              <a:rPr lang="en-US" sz="2400" b="1" i="0" dirty="0">
                <a:solidFill>
                  <a:srgbClr val="005B7F"/>
                </a:solidFill>
                <a:effectLst/>
                <a:latin typeface="Courier New" panose="02070309020205020404" pitchFamily="49" charset="0"/>
                <a:cs typeface="Courier New" panose="02070309020205020404" pitchFamily="49" charset="0"/>
              </a:rPr>
              <a:t>for </a:t>
            </a:r>
            <a:r>
              <a:rPr lang="en-US" sz="2400" b="0" i="0" dirty="0">
                <a:solidFill>
                  <a:srgbClr val="231F20"/>
                </a:solidFill>
                <a:effectLst/>
                <a:latin typeface="Courier New" panose="02070309020205020404" pitchFamily="49" charset="0"/>
                <a:cs typeface="Courier New" panose="02070309020205020404" pitchFamily="49" charset="0"/>
              </a:rPr>
              <a:t>x </a:t>
            </a:r>
            <a:r>
              <a:rPr lang="en-US" sz="2400" b="1" i="0" dirty="0">
                <a:solidFill>
                  <a:srgbClr val="005B7F"/>
                </a:solidFill>
                <a:effectLst/>
                <a:latin typeface="Courier New" panose="02070309020205020404" pitchFamily="49" charset="0"/>
                <a:cs typeface="Courier New" panose="02070309020205020404" pitchFamily="49" charset="0"/>
              </a:rPr>
              <a:t>in </a:t>
            </a:r>
            <a:r>
              <a:rPr lang="en-US" sz="2400" b="0" i="0" dirty="0">
                <a:solidFill>
                  <a:srgbClr val="231F20"/>
                </a:solidFill>
                <a:effectLst/>
                <a:latin typeface="Courier New" panose="02070309020205020404" pitchFamily="49" charset="0"/>
                <a:cs typeface="Courier New" panose="02070309020205020404" pitchFamily="49" charset="0"/>
              </a:rPr>
              <a:t>list1]</a:t>
            </a:r>
            <a:r>
              <a:rPr lang="en-US" sz="2400" dirty="0">
                <a:latin typeface="Courier New" panose="02070309020205020404" pitchFamily="49" charset="0"/>
                <a:cs typeface="Courier New" panose="02070309020205020404" pitchFamily="49" charset="0"/>
              </a:rPr>
              <a:t> </a:t>
            </a:r>
            <a:br>
              <a:rPr lang="en-US" sz="2400" dirty="0">
                <a:latin typeface="Courier New" panose="02070309020205020404" pitchFamily="49" charset="0"/>
                <a:cs typeface="Courier New" panose="02070309020205020404" pitchFamily="49" charset="0"/>
              </a:rPr>
            </a:br>
            <a:r>
              <a:rPr lang="en-US" sz="2400" dirty="0">
                <a:solidFill>
                  <a:srgbClr val="FF0000"/>
                </a:solidFill>
                <a:latin typeface="Courier New" panose="02070309020205020404" pitchFamily="49" charset="0"/>
                <a:cs typeface="Courier New" panose="02070309020205020404" pitchFamily="49" charset="0"/>
              </a:rPr>
              <a:t>or simply:</a:t>
            </a:r>
          </a:p>
          <a:p>
            <a:r>
              <a:rPr lang="en-US" sz="2400" dirty="0">
                <a:latin typeface="Courier New" panose="02070309020205020404" pitchFamily="49" charset="0"/>
                <a:cs typeface="Courier New" panose="02070309020205020404" pitchFamily="49" charset="0"/>
              </a:rPr>
              <a:t>list2 = [] + list1 </a:t>
            </a:r>
            <a:endParaRPr lang="ar-PS" sz="2400" dirty="0">
              <a:latin typeface="Courier New" panose="02070309020205020404" pitchFamily="49" charset="0"/>
              <a:cs typeface="Courier New" panose="02070309020205020404" pitchFamily="49" charset="0"/>
            </a:endParaRPr>
          </a:p>
        </p:txBody>
      </p:sp>
      <p:sp>
        <p:nvSpPr>
          <p:cNvPr id="12" name="TextBox 11">
            <a:extLst>
              <a:ext uri="{FF2B5EF4-FFF2-40B4-BE49-F238E27FC236}">
                <a16:creationId xmlns:a16="http://schemas.microsoft.com/office/drawing/2014/main" id="{4A4E9F94-8CAF-407F-AD5A-113C47A5D9F6}"/>
              </a:ext>
            </a:extLst>
          </p:cNvPr>
          <p:cNvSpPr txBox="1"/>
          <p:nvPr/>
        </p:nvSpPr>
        <p:spPr>
          <a:xfrm>
            <a:off x="1948260" y="5608838"/>
            <a:ext cx="3549810" cy="646331"/>
          </a:xfrm>
          <a:prstGeom prst="rect">
            <a:avLst/>
          </a:prstGeom>
          <a:noFill/>
        </p:spPr>
        <p:txBody>
          <a:bodyPr wrap="square">
            <a:spAutoFit/>
          </a:bodyPr>
          <a:lstStyle/>
          <a:p>
            <a:r>
              <a:rPr lang="en-US" altLang="en-US" sz="3600" b="1" dirty="0">
                <a:solidFill>
                  <a:srgbClr val="FF0000"/>
                </a:solidFill>
                <a:cs typeface="Courier New" panose="02070309020205020404" pitchFamily="49" charset="0"/>
              </a:rPr>
              <a:t>Correct Solutions</a:t>
            </a:r>
            <a:endParaRPr lang="ar-P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4CA661-DDEE-95C2-9C46-5A383F5173A4}"/>
              </a:ext>
            </a:extLst>
          </p:cNvPr>
          <p:cNvPicPr>
            <a:picLocks noChangeAspect="1"/>
          </p:cNvPicPr>
          <p:nvPr/>
        </p:nvPicPr>
        <p:blipFill>
          <a:blip r:embed="rId2"/>
          <a:stretch>
            <a:fillRect/>
          </a:stretch>
        </p:blipFill>
        <p:spPr>
          <a:xfrm>
            <a:off x="5328464" y="1279663"/>
            <a:ext cx="4167147" cy="1175792"/>
          </a:xfrm>
          <a:prstGeom prst="rect">
            <a:avLst/>
          </a:prstGeom>
        </p:spPr>
      </p:pic>
      <p:sp>
        <p:nvSpPr>
          <p:cNvPr id="27650" name="Slide Number Placeholder 4">
            <a:extLst>
              <a:ext uri="{FF2B5EF4-FFF2-40B4-BE49-F238E27FC236}">
                <a16:creationId xmlns:a16="http://schemas.microsoft.com/office/drawing/2014/main" id="{E3DE51BF-DBAD-DB05-867E-F60DE914D40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1233B3B-09E5-4F3A-9BDB-0919E6BCC57F}" type="slidenum">
              <a:rPr lang="en-US" altLang="en-US" sz="1400"/>
              <a:pPr/>
              <a:t>17</a:t>
            </a:fld>
            <a:endParaRPr lang="en-US" altLang="en-US" sz="1400"/>
          </a:p>
        </p:txBody>
      </p:sp>
      <p:sp>
        <p:nvSpPr>
          <p:cNvPr id="27653" name="Rectangle 6">
            <a:extLst>
              <a:ext uri="{FF2B5EF4-FFF2-40B4-BE49-F238E27FC236}">
                <a16:creationId xmlns:a16="http://schemas.microsoft.com/office/drawing/2014/main" id="{FE9C9942-704D-E69A-C002-48359FA8099E}"/>
              </a:ext>
            </a:extLst>
          </p:cNvPr>
          <p:cNvSpPr>
            <a:spLocks noChangeArrowheads="1"/>
          </p:cNvSpPr>
          <p:nvPr/>
        </p:nvSpPr>
        <p:spPr bwMode="auto">
          <a:xfrm>
            <a:off x="486657" y="2637427"/>
            <a:ext cx="5644972"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nSpc>
                <a:spcPct val="90000"/>
              </a:lnSpc>
              <a:buFont typeface="Monotype Sorts" pitchFamily="2" charset="2"/>
              <a:buNone/>
            </a:pPr>
            <a:r>
              <a:rPr lang="en-US" altLang="en-US" sz="2400" dirty="0">
                <a:latin typeface="Courier New" panose="02070309020205020404" pitchFamily="49" charset="0"/>
                <a:cs typeface="Courier New" panose="02070309020205020404" pitchFamily="49" charset="0"/>
              </a:rPr>
              <a:t>Method 1: Invoke the function</a:t>
            </a:r>
          </a:p>
          <a:p>
            <a:pPr>
              <a:lnSpc>
                <a:spcPct val="90000"/>
              </a:lnSpc>
              <a:buFont typeface="Monotype Sorts" pitchFamily="2" charset="2"/>
              <a:buNone/>
            </a:pPr>
            <a:endParaRPr lang="en-US" altLang="en-US" sz="2400" dirty="0">
              <a:latin typeface="Courier New" panose="02070309020205020404" pitchFamily="49" charset="0"/>
              <a:cs typeface="Courier New" panose="02070309020205020404" pitchFamily="49" charset="0"/>
            </a:endParaRPr>
          </a:p>
          <a:p>
            <a:pPr>
              <a:lnSpc>
                <a:spcPct val="90000"/>
              </a:lnSpc>
              <a:buFont typeface="Monotype Sorts" pitchFamily="2" charset="2"/>
              <a:buNone/>
            </a:pPr>
            <a:r>
              <a:rPr lang="en-US" altLang="en-US" sz="2400" dirty="0" err="1">
                <a:latin typeface="Courier New" panose="02070309020205020404" pitchFamily="49" charset="0"/>
                <a:cs typeface="Courier New" panose="02070309020205020404" pitchFamily="49" charset="0"/>
              </a:rPr>
              <a:t>lst</a:t>
            </a:r>
            <a:r>
              <a:rPr lang="en-US" altLang="en-US" sz="2400" dirty="0">
                <a:latin typeface="Courier New" panose="02070309020205020404" pitchFamily="49" charset="0"/>
                <a:cs typeface="Courier New" panose="02070309020205020404" pitchFamily="49" charset="0"/>
              </a:rPr>
              <a:t> = [3, 1, 2, 6, 4, 2]</a:t>
            </a:r>
          </a:p>
          <a:p>
            <a:pPr>
              <a:lnSpc>
                <a:spcPct val="90000"/>
              </a:lnSpc>
              <a:buFont typeface="Monotype Sorts" pitchFamily="2" charset="2"/>
              <a:buNone/>
            </a:pPr>
            <a:r>
              <a:rPr lang="en-US" altLang="en-US" sz="2400" dirty="0" err="1">
                <a:latin typeface="Courier New" panose="02070309020205020404" pitchFamily="49" charset="0"/>
                <a:cs typeface="Courier New" panose="02070309020205020404" pitchFamily="49" charset="0"/>
              </a:rPr>
              <a:t>printList</a:t>
            </a:r>
            <a:r>
              <a:rPr lang="en-US" altLang="en-US" sz="2400" dirty="0">
                <a:latin typeface="Courier New" panose="02070309020205020404" pitchFamily="49" charset="0"/>
                <a:cs typeface="Courier New" panose="02070309020205020404" pitchFamily="49" charset="0"/>
              </a:rPr>
              <a:t>(</a:t>
            </a:r>
            <a:r>
              <a:rPr lang="en-US" altLang="en-US" sz="2400" dirty="0" err="1">
                <a:latin typeface="Courier New" panose="02070309020205020404" pitchFamily="49" charset="0"/>
                <a:cs typeface="Courier New" panose="02070309020205020404" pitchFamily="49" charset="0"/>
              </a:rPr>
              <a:t>lst</a:t>
            </a:r>
            <a:r>
              <a:rPr lang="en-US" altLang="en-US" sz="2400" dirty="0">
                <a:latin typeface="Courier New" panose="02070309020205020404" pitchFamily="49" charset="0"/>
                <a:cs typeface="Courier New" panose="02070309020205020404" pitchFamily="49" charset="0"/>
              </a:rPr>
              <a:t>)</a:t>
            </a:r>
          </a:p>
        </p:txBody>
      </p:sp>
      <p:sp>
        <p:nvSpPr>
          <p:cNvPr id="27655" name="Rectangle 11">
            <a:extLst>
              <a:ext uri="{FF2B5EF4-FFF2-40B4-BE49-F238E27FC236}">
                <a16:creationId xmlns:a16="http://schemas.microsoft.com/office/drawing/2014/main" id="{11545645-7A1C-FB4E-40F9-7EDFA65661B9}"/>
              </a:ext>
            </a:extLst>
          </p:cNvPr>
          <p:cNvSpPr>
            <a:spLocks noChangeArrowheads="1"/>
          </p:cNvSpPr>
          <p:nvPr/>
        </p:nvSpPr>
        <p:spPr bwMode="auto">
          <a:xfrm>
            <a:off x="6665740" y="3195114"/>
            <a:ext cx="5644972"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nSpc>
                <a:spcPct val="90000"/>
              </a:lnSpc>
              <a:buFont typeface="Monotype Sorts" pitchFamily="2" charset="2"/>
              <a:buNone/>
            </a:pPr>
            <a:r>
              <a:rPr lang="en-US" altLang="en-US" sz="2400" dirty="0">
                <a:latin typeface="Courier New" panose="02070309020205020404" pitchFamily="49" charset="0"/>
                <a:cs typeface="Courier New" panose="02070309020205020404" pitchFamily="49" charset="0"/>
              </a:rPr>
              <a:t>Method 2: Invoke the function</a:t>
            </a:r>
          </a:p>
          <a:p>
            <a:pPr>
              <a:lnSpc>
                <a:spcPct val="90000"/>
              </a:lnSpc>
              <a:buFont typeface="Monotype Sorts" pitchFamily="2" charset="2"/>
              <a:buNone/>
            </a:pPr>
            <a:endParaRPr lang="en-US" altLang="en-US" sz="2400" dirty="0">
              <a:latin typeface="Courier New" panose="02070309020205020404" pitchFamily="49" charset="0"/>
              <a:cs typeface="Courier New" panose="02070309020205020404" pitchFamily="49" charset="0"/>
            </a:endParaRPr>
          </a:p>
          <a:p>
            <a:pPr>
              <a:lnSpc>
                <a:spcPct val="90000"/>
              </a:lnSpc>
              <a:buFont typeface="Monotype Sorts" pitchFamily="2" charset="2"/>
              <a:buNone/>
            </a:pPr>
            <a:r>
              <a:rPr lang="en-US" altLang="en-US" sz="2400" dirty="0" err="1">
                <a:latin typeface="Courier New" panose="02070309020205020404" pitchFamily="49" charset="0"/>
                <a:cs typeface="Courier New" panose="02070309020205020404" pitchFamily="49" charset="0"/>
              </a:rPr>
              <a:t>printList</a:t>
            </a:r>
            <a:r>
              <a:rPr lang="en-US" altLang="en-US" sz="2400" dirty="0">
                <a:latin typeface="Courier New" panose="02070309020205020404" pitchFamily="49" charset="0"/>
                <a:cs typeface="Courier New" panose="02070309020205020404" pitchFamily="49" charset="0"/>
              </a:rPr>
              <a:t>([3, 1, 2, 6, 4, 2])</a:t>
            </a:r>
          </a:p>
        </p:txBody>
      </p:sp>
      <p:sp>
        <p:nvSpPr>
          <p:cNvPr id="27659" name="Rectangle 16">
            <a:extLst>
              <a:ext uri="{FF2B5EF4-FFF2-40B4-BE49-F238E27FC236}">
                <a16:creationId xmlns:a16="http://schemas.microsoft.com/office/drawing/2014/main" id="{69615DF4-6376-CA01-A222-7CBABF41D6A5}"/>
              </a:ext>
            </a:extLst>
          </p:cNvPr>
          <p:cNvSpPr>
            <a:spLocks noChangeArrowheads="1"/>
          </p:cNvSpPr>
          <p:nvPr/>
        </p:nvSpPr>
        <p:spPr bwMode="auto">
          <a:xfrm>
            <a:off x="9245210" y="4490514"/>
            <a:ext cx="2362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nSpc>
                <a:spcPct val="90000"/>
              </a:lnSpc>
              <a:buFont typeface="Monotype Sorts" pitchFamily="2" charset="2"/>
              <a:buNone/>
            </a:pPr>
            <a:r>
              <a:rPr lang="en-US" altLang="en-US" sz="1800" b="1" dirty="0">
                <a:solidFill>
                  <a:srgbClr val="FF0000"/>
                </a:solidFill>
                <a:latin typeface="Courier New" panose="02070309020205020404" pitchFamily="49" charset="0"/>
                <a:cs typeface="Courier New" panose="02070309020205020404" pitchFamily="49" charset="0"/>
              </a:rPr>
              <a:t>Anonymous list</a:t>
            </a:r>
          </a:p>
        </p:txBody>
      </p:sp>
      <p:sp>
        <p:nvSpPr>
          <p:cNvPr id="2" name="Rectangle 2">
            <a:extLst>
              <a:ext uri="{FF2B5EF4-FFF2-40B4-BE49-F238E27FC236}">
                <a16:creationId xmlns:a16="http://schemas.microsoft.com/office/drawing/2014/main" id="{7286A31F-2D19-FA67-AE68-5EF88D539114}"/>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Passing Lists to Functions</a:t>
            </a:r>
          </a:p>
        </p:txBody>
      </p:sp>
      <p:sp>
        <p:nvSpPr>
          <p:cNvPr id="7" name="Freeform: Shape 6">
            <a:extLst>
              <a:ext uri="{FF2B5EF4-FFF2-40B4-BE49-F238E27FC236}">
                <a16:creationId xmlns:a16="http://schemas.microsoft.com/office/drawing/2014/main" id="{3E545699-969C-D177-0ED8-2E0530EDA1FF}"/>
              </a:ext>
            </a:extLst>
          </p:cNvPr>
          <p:cNvSpPr/>
          <p:nvPr/>
        </p:nvSpPr>
        <p:spPr>
          <a:xfrm>
            <a:off x="3348111" y="1674055"/>
            <a:ext cx="3515426" cy="2503247"/>
          </a:xfrm>
          <a:custGeom>
            <a:avLst/>
            <a:gdLst>
              <a:gd name="csX0" fmla="*/ 3657600 w 3657600"/>
              <a:gd name="csY0" fmla="*/ 0 h 1885071"/>
              <a:gd name="csX1" fmla="*/ 2264898 w 3657600"/>
              <a:gd name="csY1" fmla="*/ 1308296 h 1885071"/>
              <a:gd name="csX2" fmla="*/ 0 w 3657600"/>
              <a:gd name="csY2" fmla="*/ 1885071 h 1885071"/>
              <a:gd name="csX3" fmla="*/ 0 w 3657600"/>
              <a:gd name="csY3" fmla="*/ 1885071 h 1885071"/>
            </a:gdLst>
            <a:ahLst/>
            <a:cxnLst>
              <a:cxn ang="0">
                <a:pos x="csX0" y="csY0"/>
              </a:cxn>
              <a:cxn ang="0">
                <a:pos x="csX1" y="csY1"/>
              </a:cxn>
              <a:cxn ang="0">
                <a:pos x="csX2" y="csY2"/>
              </a:cxn>
              <a:cxn ang="0">
                <a:pos x="csX3" y="csY3"/>
              </a:cxn>
            </a:cxnLst>
            <a:rect l="l" t="t" r="r" b="b"/>
            <a:pathLst>
              <a:path w="3657600" h="1885071">
                <a:moveTo>
                  <a:pt x="3657600" y="0"/>
                </a:moveTo>
                <a:cubicBezTo>
                  <a:pt x="3266049" y="497059"/>
                  <a:pt x="2874498" y="994118"/>
                  <a:pt x="2264898" y="1308296"/>
                </a:cubicBezTo>
                <a:cubicBezTo>
                  <a:pt x="1655298" y="1622474"/>
                  <a:pt x="0" y="1885071"/>
                  <a:pt x="0" y="1885071"/>
                </a:cubicBezTo>
                <a:lnTo>
                  <a:pt x="0" y="1885071"/>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p>
        </p:txBody>
      </p:sp>
      <p:cxnSp>
        <p:nvCxnSpPr>
          <p:cNvPr id="9" name="Straight Arrow Connector 8">
            <a:extLst>
              <a:ext uri="{FF2B5EF4-FFF2-40B4-BE49-F238E27FC236}">
                <a16:creationId xmlns:a16="http://schemas.microsoft.com/office/drawing/2014/main" id="{94F1C18D-D46E-B41F-8723-A2B435F61D7D}"/>
              </a:ext>
            </a:extLst>
          </p:cNvPr>
          <p:cNvCxnSpPr>
            <a:cxnSpLocks/>
          </p:cNvCxnSpPr>
          <p:nvPr/>
        </p:nvCxnSpPr>
        <p:spPr>
          <a:xfrm flipV="1">
            <a:off x="6748338" y="1662942"/>
            <a:ext cx="154167" cy="171528"/>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7E2CAF8-1B08-7F86-038E-01C5C1EABAD7}"/>
              </a:ext>
            </a:extLst>
          </p:cNvPr>
          <p:cNvCxnSpPr>
            <a:cxnSpLocks/>
          </p:cNvCxnSpPr>
          <p:nvPr/>
        </p:nvCxnSpPr>
        <p:spPr>
          <a:xfrm flipH="1" flipV="1">
            <a:off x="7094530" y="1674055"/>
            <a:ext cx="456973" cy="2295908"/>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770D886-04AF-4258-7740-861949AF486B}"/>
              </a:ext>
            </a:extLst>
          </p:cNvPr>
          <p:cNvSpPr txBox="1"/>
          <p:nvPr/>
        </p:nvSpPr>
        <p:spPr>
          <a:xfrm>
            <a:off x="2030310" y="5072302"/>
            <a:ext cx="10128440" cy="830997"/>
          </a:xfrm>
          <a:prstGeom prst="rect">
            <a:avLst/>
          </a:prstGeom>
          <a:noFill/>
        </p:spPr>
        <p:txBody>
          <a:bodyPr wrap="square">
            <a:spAutoFit/>
          </a:bodyPr>
          <a:lstStyle/>
          <a:p>
            <a:pPr>
              <a:buNone/>
            </a:pPr>
            <a:r>
              <a:rPr lang="en-US" sz="2400" b="0" i="0" dirty="0">
                <a:solidFill>
                  <a:srgbClr val="231F20"/>
                </a:solidFill>
                <a:effectLst/>
                <a:latin typeface="GoudySans-Book"/>
              </a:rPr>
              <a:t>The preceding statement creates a list and passes it to the function. There is no explicit reference variable for the list. Such a list is called an </a:t>
            </a:r>
            <a:r>
              <a:rPr lang="en-US" sz="2400" b="0" i="1" dirty="0">
                <a:solidFill>
                  <a:srgbClr val="FF0000"/>
                </a:solidFill>
                <a:effectLst/>
                <a:latin typeface="GoudySans-BookItalic"/>
              </a:rPr>
              <a:t>anonymous list</a:t>
            </a:r>
            <a:r>
              <a:rPr lang="en-US" sz="2400" dirty="0">
                <a:solidFill>
                  <a:srgbClr val="FF0000"/>
                </a:solidFill>
              </a:rPr>
              <a:t> .</a:t>
            </a:r>
            <a:endParaRPr lang="ar-P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6" name="Rectangle 3">
            <a:extLst>
              <a:ext uri="{FF2B5EF4-FFF2-40B4-BE49-F238E27FC236}">
                <a16:creationId xmlns:a16="http://schemas.microsoft.com/office/drawing/2014/main" id="{49B6DB69-B7A5-970C-09D1-7B2513CD5567}"/>
              </a:ext>
            </a:extLst>
          </p:cNvPr>
          <p:cNvSpPr>
            <a:spLocks noGrp="1" noChangeArrowheads="1"/>
          </p:cNvSpPr>
          <p:nvPr>
            <p:ph idx="1"/>
          </p:nvPr>
        </p:nvSpPr>
        <p:spPr>
          <a:xfrm>
            <a:off x="1410590" y="1171832"/>
            <a:ext cx="10446160" cy="1390267"/>
          </a:xfrm>
        </p:spPr>
        <p:txBody>
          <a:bodyPr/>
          <a:lstStyle/>
          <a:p>
            <a:pPr marL="0" indent="0" algn="l" rtl="0">
              <a:buNone/>
            </a:pPr>
            <a:r>
              <a:rPr lang="en-US" altLang="en-US" dirty="0"/>
              <a:t>Python uses </a:t>
            </a:r>
            <a:r>
              <a:rPr lang="en-US" altLang="en-US" i="1" dirty="0"/>
              <a:t>pass-by-value</a:t>
            </a:r>
            <a:r>
              <a:rPr lang="en-US" altLang="en-US" dirty="0"/>
              <a:t> to pass arguments to a function. There are important differences between passing the values of variables of numbers and strings and passing lists.</a:t>
            </a:r>
          </a:p>
        </p:txBody>
      </p:sp>
      <p:sp>
        <p:nvSpPr>
          <p:cNvPr id="28674" name="Slide Number Placeholder 4">
            <a:extLst>
              <a:ext uri="{FF2B5EF4-FFF2-40B4-BE49-F238E27FC236}">
                <a16:creationId xmlns:a16="http://schemas.microsoft.com/office/drawing/2014/main" id="{8B3762D2-BB1C-DCF2-3223-F15F53AE4DBA}"/>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554CFAD-7C1A-4F82-84E3-1B5BC18C86A7}" type="slidenum">
              <a:rPr lang="en-US" altLang="en-US" sz="1400"/>
              <a:pPr/>
              <a:t>18</a:t>
            </a:fld>
            <a:endParaRPr lang="en-US" altLang="en-US" sz="1400"/>
          </a:p>
        </p:txBody>
      </p:sp>
      <p:sp>
        <p:nvSpPr>
          <p:cNvPr id="2" name="Rectangle 2">
            <a:extLst>
              <a:ext uri="{FF2B5EF4-FFF2-40B4-BE49-F238E27FC236}">
                <a16:creationId xmlns:a16="http://schemas.microsoft.com/office/drawing/2014/main" id="{23D47C8C-D7F2-F553-1CB0-83513FEE547E}"/>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Pass By Value</a:t>
            </a:r>
          </a:p>
        </p:txBody>
      </p:sp>
      <p:sp>
        <p:nvSpPr>
          <p:cNvPr id="5" name="Rectangle 3">
            <a:extLst>
              <a:ext uri="{FF2B5EF4-FFF2-40B4-BE49-F238E27FC236}">
                <a16:creationId xmlns:a16="http://schemas.microsoft.com/office/drawing/2014/main" id="{2619BFED-BC39-8BD3-5ADE-CE3736EA6C54}"/>
              </a:ext>
            </a:extLst>
          </p:cNvPr>
          <p:cNvSpPr txBox="1">
            <a:spLocks noChangeArrowheads="1"/>
          </p:cNvSpPr>
          <p:nvPr/>
        </p:nvSpPr>
        <p:spPr>
          <a:xfrm>
            <a:off x="534985" y="2477800"/>
            <a:ext cx="11559905" cy="1642490"/>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en-US" altLang="en-US" sz="3200" b="1" u="sng" dirty="0">
                <a:solidFill>
                  <a:srgbClr val="FF0000"/>
                </a:solidFill>
              </a:rPr>
              <a:t>Immutable objects:</a:t>
            </a:r>
            <a:r>
              <a:rPr lang="en-US" altLang="en-US" sz="3200" b="1" dirty="0">
                <a:solidFill>
                  <a:srgbClr val="FF0000"/>
                </a:solidFill>
              </a:rPr>
              <a:t>  </a:t>
            </a:r>
            <a:r>
              <a:rPr lang="en-US" altLang="en-US" dirty="0"/>
              <a:t>For an argument of a number or a string, the original value of the number and string outside the function is not changed, because numbers and strings are immutable in Python. </a:t>
            </a:r>
          </a:p>
        </p:txBody>
      </p:sp>
      <p:sp>
        <p:nvSpPr>
          <p:cNvPr id="6" name="Rectangle 3">
            <a:extLst>
              <a:ext uri="{FF2B5EF4-FFF2-40B4-BE49-F238E27FC236}">
                <a16:creationId xmlns:a16="http://schemas.microsoft.com/office/drawing/2014/main" id="{48710E7E-CF40-54D3-9AED-8AEA15C1AB62}"/>
              </a:ext>
            </a:extLst>
          </p:cNvPr>
          <p:cNvSpPr txBox="1">
            <a:spLocks noChangeArrowheads="1"/>
          </p:cNvSpPr>
          <p:nvPr/>
        </p:nvSpPr>
        <p:spPr>
          <a:xfrm>
            <a:off x="509679" y="4097037"/>
            <a:ext cx="11559904" cy="2250743"/>
          </a:xfrm>
          <a:prstGeom prst="rect">
            <a:avLst/>
          </a:prstGeom>
        </p:spPr>
        <p:txBody>
          <a:bodyPr vert="horz" lIns="91440" tIns="45720" rIns="91440" bIns="45720" rtlCol="0">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en-US" altLang="en-US" sz="3200" b="1" u="sng" dirty="0">
                <a:solidFill>
                  <a:srgbClr val="FF0000"/>
                </a:solidFill>
              </a:rPr>
              <a:t>Changeable objects:</a:t>
            </a:r>
            <a:r>
              <a:rPr lang="en-US" altLang="en-US" sz="3200" b="1" dirty="0">
                <a:solidFill>
                  <a:srgbClr val="FF0000"/>
                </a:solidFill>
              </a:rPr>
              <a:t>  </a:t>
            </a:r>
            <a:r>
              <a:rPr lang="en-US" altLang="en-US" dirty="0"/>
              <a:t>For an argument of a list, the value of the argument is a reference to a list; this reference value is passed to the function. Semantically, it can be best described as </a:t>
            </a:r>
            <a:r>
              <a:rPr lang="en-US" altLang="en-US" i="1" dirty="0"/>
              <a:t>pass-by-sharing</a:t>
            </a:r>
            <a:r>
              <a:rPr lang="en-US" altLang="en-US" dirty="0"/>
              <a:t>, i.e., the list in the function is the same as the list being passed. So if you change the list in the function, you will see the change outside the function.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Rectangle 3">
            <a:extLst>
              <a:ext uri="{FF2B5EF4-FFF2-40B4-BE49-F238E27FC236}">
                <a16:creationId xmlns:a16="http://schemas.microsoft.com/office/drawing/2014/main" id="{2BDF8BF1-370A-9B82-28CE-B402FE436460}"/>
              </a:ext>
            </a:extLst>
          </p:cNvPr>
          <p:cNvSpPr>
            <a:spLocks noGrp="1" noChangeArrowheads="1"/>
          </p:cNvSpPr>
          <p:nvPr>
            <p:ph idx="1"/>
          </p:nvPr>
        </p:nvSpPr>
        <p:spPr>
          <a:xfrm>
            <a:off x="1524000" y="1123950"/>
            <a:ext cx="9144000" cy="3803650"/>
          </a:xfrm>
          <a:solidFill>
            <a:schemeClr val="bg1"/>
          </a:solidFill>
          <a:ln>
            <a:solidFill>
              <a:srgbClr val="FFFFFF"/>
            </a:solidFill>
            <a:miter lim="800000"/>
            <a:headEnd/>
            <a:tailEnd/>
          </a:ln>
        </p:spPr>
        <p:txBody>
          <a:bodyPr>
            <a:normAutofit fontScale="92500" lnSpcReduction="20000"/>
          </a:bodyPr>
          <a:lstStyle/>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def main():</a:t>
            </a: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    x = 1 # x represents an int value</a:t>
            </a: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    y = [1, 2, 3] # y represents a list </a:t>
            </a: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    m(x, y) # Invoke f with arguments x and y</a:t>
            </a: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    print("x is " + str(x))</a:t>
            </a: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    print("y[0] is " + str(y[0]))</a:t>
            </a:r>
          </a:p>
          <a:p>
            <a:pPr algn="l" rtl="0">
              <a:lnSpc>
                <a:spcPct val="80000"/>
              </a:lnSpc>
              <a:buFont typeface="Monotype Sorts" pitchFamily="2" charset="2"/>
              <a:buNone/>
            </a:pPr>
            <a:endParaRPr lang="en-US" altLang="en-US" sz="2000" dirty="0">
              <a:latin typeface="Courier New" panose="02070309020205020404" pitchFamily="49" charset="0"/>
              <a:cs typeface="Times New Roman" panose="02020603050405020304" pitchFamily="18" charset="0"/>
            </a:endParaRP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def m(number, numbers):</a:t>
            </a: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    number = 1001 # Assign a new value to number</a:t>
            </a: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    numbers[0] = 5555 # Assign a new value to numbers[0]</a:t>
            </a:r>
          </a:p>
          <a:p>
            <a:pPr algn="l" rtl="0">
              <a:lnSpc>
                <a:spcPct val="80000"/>
              </a:lnSpc>
              <a:buFont typeface="Monotype Sorts" pitchFamily="2" charset="2"/>
              <a:buNone/>
            </a:pPr>
            <a:endParaRPr lang="en-US" altLang="en-US" sz="2000" dirty="0">
              <a:latin typeface="Courier New" panose="02070309020205020404" pitchFamily="49" charset="0"/>
              <a:cs typeface="Times New Roman" panose="02020603050405020304" pitchFamily="18" charset="0"/>
            </a:endParaRPr>
          </a:p>
          <a:p>
            <a:pPr algn="l" rtl="0">
              <a:lnSpc>
                <a:spcPct val="80000"/>
              </a:lnSpc>
              <a:buFont typeface="Monotype Sorts" pitchFamily="2" charset="2"/>
              <a:buNone/>
            </a:pPr>
            <a:r>
              <a:rPr lang="en-US" altLang="en-US" sz="2000" dirty="0">
                <a:latin typeface="Courier New" panose="02070309020205020404" pitchFamily="49" charset="0"/>
                <a:cs typeface="Times New Roman" panose="02020603050405020304" pitchFamily="18" charset="0"/>
              </a:rPr>
              <a:t>main()</a:t>
            </a:r>
          </a:p>
        </p:txBody>
      </p:sp>
      <p:sp>
        <p:nvSpPr>
          <p:cNvPr id="31746" name="Slide Number Placeholder 4">
            <a:extLst>
              <a:ext uri="{FF2B5EF4-FFF2-40B4-BE49-F238E27FC236}">
                <a16:creationId xmlns:a16="http://schemas.microsoft.com/office/drawing/2014/main" id="{FE56E58A-B5FE-1ED4-3861-B8C312C946A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5FBCCBE-4909-4C13-8635-AC1EAA09B8E1}" type="slidenum">
              <a:rPr lang="en-US" altLang="en-US" sz="1400"/>
              <a:pPr/>
              <a:t>19</a:t>
            </a:fld>
            <a:endParaRPr lang="en-US" altLang="en-US" sz="1400"/>
          </a:p>
        </p:txBody>
      </p:sp>
      <p:sp>
        <p:nvSpPr>
          <p:cNvPr id="31749" name="Line 8">
            <a:extLst>
              <a:ext uri="{FF2B5EF4-FFF2-40B4-BE49-F238E27FC236}">
                <a16:creationId xmlns:a16="http://schemas.microsoft.com/office/drawing/2014/main" id="{612A3D86-F058-7D1E-09E2-F1FD3BDF8A08}"/>
              </a:ext>
            </a:extLst>
          </p:cNvPr>
          <p:cNvSpPr>
            <a:spLocks noChangeShapeType="1"/>
          </p:cNvSpPr>
          <p:nvPr/>
        </p:nvSpPr>
        <p:spPr bwMode="auto">
          <a:xfrm>
            <a:off x="2562226" y="2276476"/>
            <a:ext cx="269875" cy="1114425"/>
          </a:xfrm>
          <a:prstGeom prst="line">
            <a:avLst/>
          </a:prstGeom>
          <a:noFill/>
          <a:ln w="12700">
            <a:solidFill>
              <a:srgbClr val="FF0000"/>
            </a:solidFill>
            <a:round/>
            <a:headEnd type="none"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PS"/>
          </a:p>
        </p:txBody>
      </p:sp>
      <p:sp>
        <p:nvSpPr>
          <p:cNvPr id="31750" name="Line 9">
            <a:extLst>
              <a:ext uri="{FF2B5EF4-FFF2-40B4-BE49-F238E27FC236}">
                <a16:creationId xmlns:a16="http://schemas.microsoft.com/office/drawing/2014/main" id="{29653C4D-7B6D-11A4-8077-34771DF49CD5}"/>
              </a:ext>
            </a:extLst>
          </p:cNvPr>
          <p:cNvSpPr>
            <a:spLocks noChangeShapeType="1"/>
          </p:cNvSpPr>
          <p:nvPr/>
        </p:nvSpPr>
        <p:spPr bwMode="auto">
          <a:xfrm>
            <a:off x="3138489" y="2314576"/>
            <a:ext cx="960437" cy="1038225"/>
          </a:xfrm>
          <a:prstGeom prst="line">
            <a:avLst/>
          </a:prstGeom>
          <a:noFill/>
          <a:ln w="12700">
            <a:solidFill>
              <a:srgbClr val="FF0000"/>
            </a:solidFill>
            <a:round/>
            <a:headEnd type="none" w="sm" len="sm"/>
            <a:tailEnd type="stealth"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ar-PS"/>
          </a:p>
        </p:txBody>
      </p:sp>
      <p:sp>
        <p:nvSpPr>
          <p:cNvPr id="2" name="Rectangle 2">
            <a:extLst>
              <a:ext uri="{FF2B5EF4-FFF2-40B4-BE49-F238E27FC236}">
                <a16:creationId xmlns:a16="http://schemas.microsoft.com/office/drawing/2014/main" id="{90A3290B-F9EF-5623-6B6D-3EA6088BCC08}"/>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Simple Example</a:t>
            </a:r>
          </a:p>
        </p:txBody>
      </p:sp>
      <p:pic>
        <p:nvPicPr>
          <p:cNvPr id="4" name="Picture 3">
            <a:extLst>
              <a:ext uri="{FF2B5EF4-FFF2-40B4-BE49-F238E27FC236}">
                <a16:creationId xmlns:a16="http://schemas.microsoft.com/office/drawing/2014/main" id="{992D44DB-CFD9-DFEF-F925-8F7E3F1583A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523999" y="5249696"/>
            <a:ext cx="1614489" cy="817728"/>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1" name="Rectangle 3">
            <a:extLst>
              <a:ext uri="{FF2B5EF4-FFF2-40B4-BE49-F238E27FC236}">
                <a16:creationId xmlns:a16="http://schemas.microsoft.com/office/drawing/2014/main" id="{EF579816-C645-5C15-2010-F3B4D6730162}"/>
              </a:ext>
            </a:extLst>
          </p:cNvPr>
          <p:cNvSpPr>
            <a:spLocks noGrp="1" noChangeArrowheads="1"/>
          </p:cNvSpPr>
          <p:nvPr>
            <p:ph type="title"/>
          </p:nvPr>
        </p:nvSpPr>
        <p:spPr>
          <a:xfrm>
            <a:off x="1524000" y="203201"/>
            <a:ext cx="9144000" cy="460375"/>
          </a:xfrm>
          <a:noFill/>
        </p:spPr>
        <p:txBody>
          <a:bodyPr>
            <a:normAutofit fontScale="90000"/>
          </a:bodyPr>
          <a:lstStyle/>
          <a:p>
            <a:r>
              <a:rPr lang="en-US" altLang="en-US" sz="4000" dirty="0"/>
              <a:t>Subtle Issues Regarding Default Arguments</a:t>
            </a:r>
            <a:endParaRPr lang="en-US" altLang="en-US" sz="4000" dirty="0">
              <a:solidFill>
                <a:schemeClr val="tx1"/>
              </a:solidFill>
              <a:latin typeface="Book Antiqua" panose="02040602050305030304" pitchFamily="18" charset="0"/>
              <a:hlinkClick r:id="rId2" action="ppaction://program"/>
            </a:endParaRPr>
          </a:p>
        </p:txBody>
      </p:sp>
      <p:sp>
        <p:nvSpPr>
          <p:cNvPr id="32773" name="Rectangle 8">
            <a:extLst>
              <a:ext uri="{FF2B5EF4-FFF2-40B4-BE49-F238E27FC236}">
                <a16:creationId xmlns:a16="http://schemas.microsoft.com/office/drawing/2014/main" id="{269273C2-D9B2-DA72-7997-34B0A9DEFF24}"/>
              </a:ext>
            </a:extLst>
          </p:cNvPr>
          <p:cNvSpPr>
            <a:spLocks noGrp="1" noChangeArrowheads="1"/>
          </p:cNvSpPr>
          <p:nvPr>
            <p:ph idx="1"/>
          </p:nvPr>
        </p:nvSpPr>
        <p:spPr>
          <a:xfrm>
            <a:off x="1057679" y="1107744"/>
            <a:ext cx="3994150" cy="5338762"/>
          </a:xfrm>
          <a:solidFill>
            <a:schemeClr val="bg1"/>
          </a:solidFill>
        </p:spPr>
        <p:txBody>
          <a:bodyPr>
            <a:normAutofit lnSpcReduction="10000"/>
          </a:bodyPr>
          <a:lstStyle/>
          <a:p>
            <a:pPr marL="0" indent="0" algn="l" rtl="0">
              <a:buNone/>
            </a:pPr>
            <a:r>
              <a:rPr lang="en-US" altLang="en-US" sz="2400" dirty="0"/>
              <a:t>def add(x, </a:t>
            </a:r>
            <a:r>
              <a:rPr lang="en-US" altLang="en-US" sz="2400" dirty="0" err="1"/>
              <a:t>lst</a:t>
            </a:r>
            <a:r>
              <a:rPr lang="en-US" altLang="en-US" sz="2400" dirty="0"/>
              <a:t> = []):</a:t>
            </a:r>
          </a:p>
          <a:p>
            <a:pPr marL="0" indent="0" algn="l" rtl="0">
              <a:buNone/>
            </a:pPr>
            <a:r>
              <a:rPr lang="en-US" altLang="en-US" sz="2400" dirty="0"/>
              <a:t>    if not(x in </a:t>
            </a:r>
            <a:r>
              <a:rPr lang="en-US" altLang="en-US" sz="2400" dirty="0" err="1"/>
              <a:t>lst</a:t>
            </a:r>
            <a:r>
              <a:rPr lang="en-US" altLang="en-US" sz="2400" dirty="0"/>
              <a:t>):</a:t>
            </a:r>
          </a:p>
          <a:p>
            <a:pPr marL="0" indent="0" algn="l" rtl="0">
              <a:buNone/>
            </a:pPr>
            <a:r>
              <a:rPr lang="en-US" altLang="en-US" sz="2400" dirty="0"/>
              <a:t>        </a:t>
            </a:r>
            <a:r>
              <a:rPr lang="en-US" altLang="en-US" sz="2400" dirty="0" err="1"/>
              <a:t>lst.append</a:t>
            </a:r>
            <a:r>
              <a:rPr lang="en-US" altLang="en-US" sz="2400" dirty="0"/>
              <a:t>(x)</a:t>
            </a:r>
          </a:p>
          <a:p>
            <a:pPr marL="0" indent="0" algn="l" rtl="0">
              <a:buNone/>
            </a:pPr>
            <a:r>
              <a:rPr lang="en-US" altLang="en-US" sz="2400" dirty="0"/>
              <a:t>    return </a:t>
            </a:r>
            <a:r>
              <a:rPr lang="en-US" altLang="en-US" sz="2400" dirty="0" err="1"/>
              <a:t>lst</a:t>
            </a:r>
            <a:endParaRPr lang="en-US" altLang="en-US" sz="2400" dirty="0"/>
          </a:p>
          <a:p>
            <a:pPr marL="0" indent="0" algn="l" rtl="0">
              <a:buNone/>
            </a:pPr>
            <a:r>
              <a:rPr lang="en-US" altLang="en-US" sz="2400" dirty="0"/>
              <a:t>list1 = add(1)</a:t>
            </a:r>
          </a:p>
          <a:p>
            <a:pPr marL="0" indent="0" algn="l" rtl="0">
              <a:buNone/>
            </a:pPr>
            <a:r>
              <a:rPr lang="en-US" altLang="en-US" sz="2400" dirty="0"/>
              <a:t>print(list1)</a:t>
            </a:r>
          </a:p>
          <a:p>
            <a:pPr marL="0" indent="0" algn="l" rtl="0">
              <a:buNone/>
            </a:pPr>
            <a:r>
              <a:rPr lang="en-US" altLang="en-US" sz="2400" dirty="0"/>
              <a:t>list2 = add(2)</a:t>
            </a:r>
          </a:p>
          <a:p>
            <a:pPr marL="0" indent="0" algn="l" rtl="0">
              <a:buNone/>
            </a:pPr>
            <a:r>
              <a:rPr lang="en-US" altLang="en-US" sz="2400" dirty="0"/>
              <a:t>print(list2)</a:t>
            </a:r>
          </a:p>
          <a:p>
            <a:pPr marL="0" indent="0" algn="l" rtl="0">
              <a:buNone/>
            </a:pPr>
            <a:r>
              <a:rPr lang="en-US" altLang="en-US" sz="2400" dirty="0"/>
              <a:t>list3 = add(3, [11, 12, 13, 14])</a:t>
            </a:r>
          </a:p>
          <a:p>
            <a:pPr marL="0" indent="0" algn="l" rtl="0">
              <a:buNone/>
            </a:pPr>
            <a:r>
              <a:rPr lang="en-US" altLang="en-US" sz="2400" dirty="0"/>
              <a:t>print(list3)</a:t>
            </a:r>
          </a:p>
          <a:p>
            <a:pPr marL="0" indent="0" algn="l" rtl="0">
              <a:buNone/>
            </a:pPr>
            <a:r>
              <a:rPr lang="en-US" altLang="en-US" sz="2400" dirty="0"/>
              <a:t>list4 = add(4)</a:t>
            </a:r>
          </a:p>
          <a:p>
            <a:pPr marL="0" indent="0" algn="l" rtl="0">
              <a:buNone/>
            </a:pPr>
            <a:r>
              <a:rPr lang="en-US" altLang="en-US" sz="2400" dirty="0"/>
              <a:t>print(list4)</a:t>
            </a:r>
          </a:p>
        </p:txBody>
      </p:sp>
      <p:sp>
        <p:nvSpPr>
          <p:cNvPr id="32770" name="Slide Number Placeholder 4">
            <a:extLst>
              <a:ext uri="{FF2B5EF4-FFF2-40B4-BE49-F238E27FC236}">
                <a16:creationId xmlns:a16="http://schemas.microsoft.com/office/drawing/2014/main" id="{461F0BDE-DE4A-1858-631D-F1490E0E6B4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6BBE339-7E51-4435-8ED9-006F37D4BF47}" type="slidenum">
              <a:rPr lang="en-US" altLang="en-US" sz="1400"/>
              <a:pPr/>
              <a:t>20</a:t>
            </a:fld>
            <a:endParaRPr lang="en-US" altLang="en-US" sz="1400"/>
          </a:p>
        </p:txBody>
      </p:sp>
      <p:sp>
        <p:nvSpPr>
          <p:cNvPr id="32772" name="Rectangle 6">
            <a:extLst>
              <a:ext uri="{FF2B5EF4-FFF2-40B4-BE49-F238E27FC236}">
                <a16:creationId xmlns:a16="http://schemas.microsoft.com/office/drawing/2014/main" id="{3D61B6F3-A86F-8EE3-5821-5908D1B3FCE4}"/>
              </a:ext>
            </a:extLst>
          </p:cNvPr>
          <p:cNvSpPr>
            <a:spLocks noChangeArrowheads="1"/>
          </p:cNvSpPr>
          <p:nvPr/>
        </p:nvSpPr>
        <p:spPr bwMode="auto">
          <a:xfrm>
            <a:off x="4038600" y="27432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2774" name="Rectangle 10">
            <a:extLst>
              <a:ext uri="{FF2B5EF4-FFF2-40B4-BE49-F238E27FC236}">
                <a16:creationId xmlns:a16="http://schemas.microsoft.com/office/drawing/2014/main" id="{BC5E403D-5294-E113-7759-C2D245CF586D}"/>
              </a:ext>
            </a:extLst>
          </p:cNvPr>
          <p:cNvSpPr>
            <a:spLocks noChangeArrowheads="1"/>
          </p:cNvSpPr>
          <p:nvPr/>
        </p:nvSpPr>
        <p:spPr bwMode="auto">
          <a:xfrm>
            <a:off x="4038600" y="27432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2777" name="Rectangle 13">
            <a:extLst>
              <a:ext uri="{FF2B5EF4-FFF2-40B4-BE49-F238E27FC236}">
                <a16:creationId xmlns:a16="http://schemas.microsoft.com/office/drawing/2014/main" id="{5E8D72CD-33F6-40E1-8A95-1E68FEE7C325}"/>
              </a:ext>
            </a:extLst>
          </p:cNvPr>
          <p:cNvSpPr>
            <a:spLocks noChangeArrowheads="1"/>
          </p:cNvSpPr>
          <p:nvPr/>
        </p:nvSpPr>
        <p:spPr bwMode="auto">
          <a:xfrm>
            <a:off x="5978509" y="855865"/>
            <a:ext cx="1942701"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Symbol" panose="05050102010706020507" pitchFamily="18" charset="2"/>
              <a:buNone/>
            </a:pPr>
            <a:r>
              <a:rPr lang="en-US" altLang="en-US" sz="2400" dirty="0">
                <a:solidFill>
                  <a:srgbClr val="0070C0"/>
                </a:solidFill>
              </a:rPr>
              <a:t>default value is created only once. </a:t>
            </a:r>
          </a:p>
        </p:txBody>
      </p:sp>
      <p:pic>
        <p:nvPicPr>
          <p:cNvPr id="3" name="Picture 2">
            <a:extLst>
              <a:ext uri="{FF2B5EF4-FFF2-40B4-BE49-F238E27FC236}">
                <a16:creationId xmlns:a16="http://schemas.microsoft.com/office/drawing/2014/main" id="{1574D972-A6E7-4237-1889-E6B02260B6C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2853535" y="4949493"/>
            <a:ext cx="2743200" cy="1506311"/>
          </a:xfrm>
          <a:prstGeom prst="rect">
            <a:avLst/>
          </a:prstGeom>
        </p:spPr>
      </p:pic>
      <p:sp>
        <p:nvSpPr>
          <p:cNvPr id="32776" name="Rectangle 12">
            <a:extLst>
              <a:ext uri="{FF2B5EF4-FFF2-40B4-BE49-F238E27FC236}">
                <a16:creationId xmlns:a16="http://schemas.microsoft.com/office/drawing/2014/main" id="{33B68CB7-D1DA-4323-FA3A-44898A3A4FC2}"/>
              </a:ext>
            </a:extLst>
          </p:cNvPr>
          <p:cNvSpPr>
            <a:spLocks noChangeArrowheads="1"/>
          </p:cNvSpPr>
          <p:nvPr/>
        </p:nvSpPr>
        <p:spPr bwMode="auto">
          <a:xfrm>
            <a:off x="4252560" y="4926795"/>
            <a:ext cx="1538293"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Symbol" panose="05050102010706020507" pitchFamily="18" charset="2"/>
              <a:buNone/>
            </a:pPr>
            <a:r>
              <a:rPr lang="en-US" altLang="en-US" dirty="0"/>
              <a:t>Output</a:t>
            </a:r>
          </a:p>
        </p:txBody>
      </p:sp>
      <p:pic>
        <p:nvPicPr>
          <p:cNvPr id="5" name="Picture 4">
            <a:extLst>
              <a:ext uri="{FF2B5EF4-FFF2-40B4-BE49-F238E27FC236}">
                <a16:creationId xmlns:a16="http://schemas.microsoft.com/office/drawing/2014/main" id="{19742D6B-6CE3-CFD3-33AF-95BCD1B4BB09}"/>
              </a:ext>
            </a:extLst>
          </p:cNvPr>
          <p:cNvPicPr>
            <a:picLocks noChangeAspect="1"/>
          </p:cNvPicPr>
          <p:nvPr/>
        </p:nvPicPr>
        <p:blipFill>
          <a:blip r:embed="rId5"/>
          <a:stretch>
            <a:fillRect/>
          </a:stretch>
        </p:blipFill>
        <p:spPr>
          <a:xfrm>
            <a:off x="7324960" y="1201510"/>
            <a:ext cx="4658048" cy="5343056"/>
          </a:xfrm>
          <a:prstGeom prst="rect">
            <a:avLst/>
          </a:prstGeom>
        </p:spPr>
      </p:pic>
      <p:pic>
        <p:nvPicPr>
          <p:cNvPr id="7" name="Picture 6">
            <a:extLst>
              <a:ext uri="{FF2B5EF4-FFF2-40B4-BE49-F238E27FC236}">
                <a16:creationId xmlns:a16="http://schemas.microsoft.com/office/drawing/2014/main" id="{92CB1C1A-B73F-48A8-F2B1-DEEE2AFDECC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9859690" y="5284492"/>
            <a:ext cx="2405296" cy="1250754"/>
          </a:xfrm>
          <a:prstGeom prst="rect">
            <a:avLst/>
          </a:prstGeom>
        </p:spPr>
      </p:pic>
      <p:sp>
        <p:nvSpPr>
          <p:cNvPr id="8" name="Rectangle 12">
            <a:extLst>
              <a:ext uri="{FF2B5EF4-FFF2-40B4-BE49-F238E27FC236}">
                <a16:creationId xmlns:a16="http://schemas.microsoft.com/office/drawing/2014/main" id="{50F2D8FB-D0AD-7B66-6A96-FECCE765A2D1}"/>
              </a:ext>
            </a:extLst>
          </p:cNvPr>
          <p:cNvSpPr>
            <a:spLocks noChangeArrowheads="1"/>
          </p:cNvSpPr>
          <p:nvPr/>
        </p:nvSpPr>
        <p:spPr bwMode="auto">
          <a:xfrm>
            <a:off x="10819815" y="5233497"/>
            <a:ext cx="1538293"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Symbol" panose="05050102010706020507" pitchFamily="18" charset="2"/>
              <a:buNone/>
            </a:pPr>
            <a:r>
              <a:rPr lang="en-US" altLang="en-US" dirty="0"/>
              <a:t>Output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7" name="Rectangle 9">
            <a:extLst>
              <a:ext uri="{FF2B5EF4-FFF2-40B4-BE49-F238E27FC236}">
                <a16:creationId xmlns:a16="http://schemas.microsoft.com/office/drawing/2014/main" id="{612F50BE-4C2D-F577-86ED-492D12D2FADA}"/>
              </a:ext>
            </a:extLst>
          </p:cNvPr>
          <p:cNvSpPr>
            <a:spLocks noGrp="1" noChangeArrowheads="1"/>
          </p:cNvSpPr>
          <p:nvPr>
            <p:ph idx="1"/>
          </p:nvPr>
        </p:nvSpPr>
        <p:spPr>
          <a:xfrm>
            <a:off x="3263900" y="4592618"/>
            <a:ext cx="5146675" cy="998538"/>
          </a:xfrm>
        </p:spPr>
        <p:txBody>
          <a:bodyPr/>
          <a:lstStyle/>
          <a:p>
            <a:pPr>
              <a:lnSpc>
                <a:spcPct val="80000"/>
              </a:lnSpc>
              <a:buFont typeface="Monotype Sorts" pitchFamily="2" charset="2"/>
              <a:buNone/>
            </a:pPr>
            <a:r>
              <a:rPr lang="en-US" altLang="en-US" dirty="0"/>
              <a:t>list1 = [1, 2, 3, 4, 5, 6]</a:t>
            </a:r>
          </a:p>
          <a:p>
            <a:pPr>
              <a:lnSpc>
                <a:spcPct val="80000"/>
              </a:lnSpc>
              <a:buFont typeface="Monotype Sorts" pitchFamily="2" charset="2"/>
              <a:buNone/>
            </a:pPr>
            <a:r>
              <a:rPr lang="en-US" altLang="en-US" dirty="0"/>
              <a:t>list2 = </a:t>
            </a:r>
            <a:r>
              <a:rPr lang="en-US" altLang="en-US" dirty="0">
                <a:solidFill>
                  <a:srgbClr val="C00000"/>
                </a:solidFill>
              </a:rPr>
              <a:t>reverse</a:t>
            </a:r>
            <a:r>
              <a:rPr lang="en-US" altLang="en-US" dirty="0"/>
              <a:t>(list1)</a:t>
            </a:r>
          </a:p>
        </p:txBody>
      </p:sp>
      <p:sp>
        <p:nvSpPr>
          <p:cNvPr id="33794" name="Slide Number Placeholder 4">
            <a:extLst>
              <a:ext uri="{FF2B5EF4-FFF2-40B4-BE49-F238E27FC236}">
                <a16:creationId xmlns:a16="http://schemas.microsoft.com/office/drawing/2014/main" id="{FD84158B-6E3F-F66C-5A5D-72EC4CD0667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42B2EC1-0849-4073-BAE6-5B0798BA4820}" type="slidenum">
              <a:rPr lang="en-US" altLang="en-US" sz="1400"/>
              <a:pPr/>
              <a:t>21</a:t>
            </a:fld>
            <a:endParaRPr lang="en-US" altLang="en-US" sz="1400"/>
          </a:p>
        </p:txBody>
      </p:sp>
      <p:sp>
        <p:nvSpPr>
          <p:cNvPr id="33796" name="Rectangle 8">
            <a:extLst>
              <a:ext uri="{FF2B5EF4-FFF2-40B4-BE49-F238E27FC236}">
                <a16:creationId xmlns:a16="http://schemas.microsoft.com/office/drawing/2014/main" id="{DDA0B229-CE45-328C-515E-623767C94579}"/>
              </a:ext>
            </a:extLst>
          </p:cNvPr>
          <p:cNvSpPr>
            <a:spLocks noChangeArrowheads="1"/>
          </p:cNvSpPr>
          <p:nvPr/>
        </p:nvSpPr>
        <p:spPr bwMode="auto">
          <a:xfrm>
            <a:off x="3838575" y="25431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3799" name="Rectangle 25">
            <a:extLst>
              <a:ext uri="{FF2B5EF4-FFF2-40B4-BE49-F238E27FC236}">
                <a16:creationId xmlns:a16="http://schemas.microsoft.com/office/drawing/2014/main" id="{B00D8D7D-B7A2-E3A7-812B-ADD43A2C3882}"/>
              </a:ext>
            </a:extLst>
          </p:cNvPr>
          <p:cNvSpPr>
            <a:spLocks noChangeArrowheads="1"/>
          </p:cNvSpPr>
          <p:nvPr/>
        </p:nvSpPr>
        <p:spPr bwMode="auto">
          <a:xfrm>
            <a:off x="1524001" y="26933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3801" name="Rectangle 26">
            <a:extLst>
              <a:ext uri="{FF2B5EF4-FFF2-40B4-BE49-F238E27FC236}">
                <a16:creationId xmlns:a16="http://schemas.microsoft.com/office/drawing/2014/main" id="{CA562FD5-1AB9-0048-002A-704B494FEB38}"/>
              </a:ext>
            </a:extLst>
          </p:cNvPr>
          <p:cNvSpPr>
            <a:spLocks noChangeArrowheads="1"/>
          </p:cNvSpPr>
          <p:nvPr/>
        </p:nvSpPr>
        <p:spPr bwMode="auto">
          <a:xfrm>
            <a:off x="1423785" y="3827425"/>
            <a:ext cx="9102140" cy="99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marL="342900" indent="-342900">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nSpc>
                <a:spcPct val="80000"/>
              </a:lnSpc>
              <a:buFont typeface="Monotype Sorts" pitchFamily="2" charset="2"/>
              <a:buNone/>
            </a:pPr>
            <a:r>
              <a:rPr lang="en-US" altLang="en-US" dirty="0"/>
              <a:t>Note that list already has the reverse method</a:t>
            </a:r>
          </a:p>
          <a:p>
            <a:pPr>
              <a:lnSpc>
                <a:spcPct val="80000"/>
              </a:lnSpc>
              <a:buFont typeface="Monotype Sorts" pitchFamily="2" charset="2"/>
              <a:buNone/>
            </a:pPr>
            <a:r>
              <a:rPr lang="en-US" altLang="en-US" dirty="0" err="1"/>
              <a:t>list.reverse</a:t>
            </a:r>
            <a:r>
              <a:rPr lang="en-US" altLang="en-US" dirty="0"/>
              <a:t>()</a:t>
            </a:r>
          </a:p>
        </p:txBody>
      </p:sp>
      <p:sp>
        <p:nvSpPr>
          <p:cNvPr id="2" name="Rectangle 2">
            <a:extLst>
              <a:ext uri="{FF2B5EF4-FFF2-40B4-BE49-F238E27FC236}">
                <a16:creationId xmlns:a16="http://schemas.microsoft.com/office/drawing/2014/main" id="{640BE4C3-1176-72DB-5300-569F2CEDDAE8}"/>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Returning a List from a Function</a:t>
            </a:r>
          </a:p>
        </p:txBody>
      </p:sp>
      <p:pic>
        <p:nvPicPr>
          <p:cNvPr id="6" name="Picture 5">
            <a:extLst>
              <a:ext uri="{FF2B5EF4-FFF2-40B4-BE49-F238E27FC236}">
                <a16:creationId xmlns:a16="http://schemas.microsoft.com/office/drawing/2014/main" id="{21C7D43D-FDE8-1BF0-9F41-558877A862B3}"/>
              </a:ext>
            </a:extLst>
          </p:cNvPr>
          <p:cNvPicPr>
            <a:picLocks noChangeAspect="1"/>
          </p:cNvPicPr>
          <p:nvPr/>
        </p:nvPicPr>
        <p:blipFill>
          <a:blip r:embed="rId2"/>
          <a:stretch>
            <a:fillRect/>
          </a:stretch>
        </p:blipFill>
        <p:spPr>
          <a:xfrm>
            <a:off x="1433864" y="1221323"/>
            <a:ext cx="9598229" cy="202987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20" name="Rectangle 3">
            <a:extLst>
              <a:ext uri="{FF2B5EF4-FFF2-40B4-BE49-F238E27FC236}">
                <a16:creationId xmlns:a16="http://schemas.microsoft.com/office/drawing/2014/main" id="{48F501D5-B2CD-51BA-B830-96334699AB69}"/>
              </a:ext>
            </a:extLst>
          </p:cNvPr>
          <p:cNvSpPr>
            <a:spLocks noGrp="1" noChangeArrowheads="1"/>
          </p:cNvSpPr>
          <p:nvPr>
            <p:ph idx="1"/>
          </p:nvPr>
        </p:nvSpPr>
        <p:spPr>
          <a:xfrm>
            <a:off x="1109459" y="1086295"/>
            <a:ext cx="8174156" cy="784304"/>
          </a:xfrm>
        </p:spPr>
        <p:txBody>
          <a:bodyPr>
            <a:normAutofit/>
          </a:bodyPr>
          <a:lstStyle/>
          <a:p>
            <a:pPr algn="l" rtl="0"/>
            <a:r>
              <a:rPr lang="en-US" altLang="en-US" sz="2000" dirty="0">
                <a:cs typeface="Times New Roman" panose="02020603050405020304" pitchFamily="18" charset="0"/>
              </a:rPr>
              <a:t>Generate 100 lowercase letters randomly and assign to a list of characters.</a:t>
            </a:r>
          </a:p>
          <a:p>
            <a:pPr algn="l" rtl="0"/>
            <a:r>
              <a:rPr lang="en-US" altLang="en-US" sz="2000" dirty="0">
                <a:cs typeface="Times New Roman" panose="02020603050405020304" pitchFamily="18" charset="0"/>
              </a:rPr>
              <a:t>Count the occurrence of each letter in the list.</a:t>
            </a:r>
            <a:r>
              <a:rPr lang="en-US" altLang="en-US" sz="2000" dirty="0"/>
              <a:t> </a:t>
            </a:r>
          </a:p>
        </p:txBody>
      </p:sp>
      <p:sp>
        <p:nvSpPr>
          <p:cNvPr id="34818" name="Slide Number Placeholder 4">
            <a:extLst>
              <a:ext uri="{FF2B5EF4-FFF2-40B4-BE49-F238E27FC236}">
                <a16:creationId xmlns:a16="http://schemas.microsoft.com/office/drawing/2014/main" id="{55EFB8E9-5C55-B86C-847B-C9C2B951AE2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01D74D-6BDC-43C4-86CE-8846ACC738C2}" type="slidenum">
              <a:rPr lang="en-US" altLang="en-US" sz="1400"/>
              <a:pPr/>
              <a:t>22</a:t>
            </a:fld>
            <a:endParaRPr lang="en-US" altLang="en-US" sz="1400"/>
          </a:p>
        </p:txBody>
      </p:sp>
      <p:sp>
        <p:nvSpPr>
          <p:cNvPr id="34823" name="Rectangle 7">
            <a:extLst>
              <a:ext uri="{FF2B5EF4-FFF2-40B4-BE49-F238E27FC236}">
                <a16:creationId xmlns:a16="http://schemas.microsoft.com/office/drawing/2014/main" id="{08179364-1123-DC58-6D29-D30AC89FD0BE}"/>
              </a:ext>
            </a:extLst>
          </p:cNvPr>
          <p:cNvSpPr>
            <a:spLocks noChangeArrowheads="1"/>
          </p:cNvSpPr>
          <p:nvPr/>
        </p:nvSpPr>
        <p:spPr bwMode="auto">
          <a:xfrm>
            <a:off x="3838575" y="25431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4824" name="Rectangle 11">
            <a:extLst>
              <a:ext uri="{FF2B5EF4-FFF2-40B4-BE49-F238E27FC236}">
                <a16:creationId xmlns:a16="http://schemas.microsoft.com/office/drawing/2014/main" id="{29BD08EA-C888-33C4-BD26-CAF9CAFC3735}"/>
              </a:ext>
            </a:extLst>
          </p:cNvPr>
          <p:cNvSpPr>
            <a:spLocks noChangeArrowheads="1"/>
          </p:cNvSpPr>
          <p:nvPr/>
        </p:nvSpPr>
        <p:spPr bwMode="auto">
          <a:xfrm>
            <a:off x="1524001" y="2398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 name="Rectangle 2">
            <a:extLst>
              <a:ext uri="{FF2B5EF4-FFF2-40B4-BE49-F238E27FC236}">
                <a16:creationId xmlns:a16="http://schemas.microsoft.com/office/drawing/2014/main" id="{8F8B8961-336F-C443-BBC4-2EE31108C44E}"/>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800" b="1" dirty="0">
                <a:solidFill>
                  <a:srgbClr val="C00000"/>
                </a:solidFill>
              </a:rPr>
              <a:t>Problem: Counting Occurrence of Each Letter</a:t>
            </a:r>
          </a:p>
        </p:txBody>
      </p:sp>
      <p:pic>
        <p:nvPicPr>
          <p:cNvPr id="9" name="Picture 8">
            <a:extLst>
              <a:ext uri="{FF2B5EF4-FFF2-40B4-BE49-F238E27FC236}">
                <a16:creationId xmlns:a16="http://schemas.microsoft.com/office/drawing/2014/main" id="{DB47ADA7-7B7A-DCEE-608A-86F5A93A4A76}"/>
              </a:ext>
            </a:extLst>
          </p:cNvPr>
          <p:cNvPicPr>
            <a:picLocks noChangeAspect="1"/>
          </p:cNvPicPr>
          <p:nvPr/>
        </p:nvPicPr>
        <p:blipFill>
          <a:blip r:embed="rId2"/>
          <a:stretch>
            <a:fillRect/>
          </a:stretch>
        </p:blipFill>
        <p:spPr>
          <a:xfrm>
            <a:off x="9123886" y="1185306"/>
            <a:ext cx="2915492" cy="1926119"/>
          </a:xfrm>
          <a:prstGeom prst="rect">
            <a:avLst/>
          </a:prstGeom>
        </p:spPr>
      </p:pic>
      <p:pic>
        <p:nvPicPr>
          <p:cNvPr id="11" name="Picture 10">
            <a:extLst>
              <a:ext uri="{FF2B5EF4-FFF2-40B4-BE49-F238E27FC236}">
                <a16:creationId xmlns:a16="http://schemas.microsoft.com/office/drawing/2014/main" id="{5E50AEC9-E55E-5C17-DDB7-8D074A1E1AFE}"/>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488870" y="1873978"/>
            <a:ext cx="6205345" cy="429517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20D32-6B8F-AA26-91A1-AEA80AAD47A6}"/>
            </a:ext>
          </a:extLst>
        </p:cNvPr>
        <p:cNvGrpSpPr/>
        <p:nvPr/>
      </p:nvGrpSpPr>
      <p:grpSpPr>
        <a:xfrm>
          <a:off x="0" y="0"/>
          <a:ext cx="0" cy="0"/>
          <a:chOff x="0" y="0"/>
          <a:chExt cx="0" cy="0"/>
        </a:xfrm>
      </p:grpSpPr>
      <p:sp>
        <p:nvSpPr>
          <p:cNvPr id="34818" name="Slide Number Placeholder 4">
            <a:extLst>
              <a:ext uri="{FF2B5EF4-FFF2-40B4-BE49-F238E27FC236}">
                <a16:creationId xmlns:a16="http://schemas.microsoft.com/office/drawing/2014/main" id="{7AAE66BC-6334-026E-589F-3E07F8FFBB9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01D74D-6BDC-43C4-86CE-8846ACC738C2}" type="slidenum">
              <a:rPr lang="en-US" altLang="en-US" sz="1400"/>
              <a:pPr/>
              <a:t>23</a:t>
            </a:fld>
            <a:endParaRPr lang="en-US" altLang="en-US" sz="1400"/>
          </a:p>
        </p:txBody>
      </p:sp>
      <p:sp>
        <p:nvSpPr>
          <p:cNvPr id="34823" name="Rectangle 7">
            <a:extLst>
              <a:ext uri="{FF2B5EF4-FFF2-40B4-BE49-F238E27FC236}">
                <a16:creationId xmlns:a16="http://schemas.microsoft.com/office/drawing/2014/main" id="{635499D0-85D8-7EFE-8D0A-1DFCCDD0180F}"/>
              </a:ext>
            </a:extLst>
          </p:cNvPr>
          <p:cNvSpPr>
            <a:spLocks noChangeArrowheads="1"/>
          </p:cNvSpPr>
          <p:nvPr/>
        </p:nvSpPr>
        <p:spPr bwMode="auto">
          <a:xfrm>
            <a:off x="3838575" y="25431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4824" name="Rectangle 11">
            <a:extLst>
              <a:ext uri="{FF2B5EF4-FFF2-40B4-BE49-F238E27FC236}">
                <a16:creationId xmlns:a16="http://schemas.microsoft.com/office/drawing/2014/main" id="{13CA9004-2CEC-3656-6E9D-7E887CB0A70C}"/>
              </a:ext>
            </a:extLst>
          </p:cNvPr>
          <p:cNvSpPr>
            <a:spLocks noChangeArrowheads="1"/>
          </p:cNvSpPr>
          <p:nvPr/>
        </p:nvSpPr>
        <p:spPr bwMode="auto">
          <a:xfrm>
            <a:off x="1524001" y="2398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 name="Rectangle 2">
            <a:extLst>
              <a:ext uri="{FF2B5EF4-FFF2-40B4-BE49-F238E27FC236}">
                <a16:creationId xmlns:a16="http://schemas.microsoft.com/office/drawing/2014/main" id="{5BC69F22-BD1E-0171-A597-9CE3FFE2D071}"/>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800" b="1" dirty="0">
                <a:solidFill>
                  <a:srgbClr val="C00000"/>
                </a:solidFill>
              </a:rPr>
              <a:t>Problem: Counting Occurrence of Each Letter</a:t>
            </a:r>
          </a:p>
        </p:txBody>
      </p:sp>
      <p:pic>
        <p:nvPicPr>
          <p:cNvPr id="11" name="Picture 10">
            <a:extLst>
              <a:ext uri="{FF2B5EF4-FFF2-40B4-BE49-F238E27FC236}">
                <a16:creationId xmlns:a16="http://schemas.microsoft.com/office/drawing/2014/main" id="{DF621A06-A90A-2BA1-3007-B9BD53F062F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88870" y="1873978"/>
            <a:ext cx="6205345" cy="4295178"/>
          </a:xfrm>
          <a:prstGeom prst="rect">
            <a:avLst/>
          </a:prstGeom>
        </p:spPr>
      </p:pic>
      <p:pic>
        <p:nvPicPr>
          <p:cNvPr id="13" name="Picture 12">
            <a:extLst>
              <a:ext uri="{FF2B5EF4-FFF2-40B4-BE49-F238E27FC236}">
                <a16:creationId xmlns:a16="http://schemas.microsoft.com/office/drawing/2014/main" id="{F115FC4A-B998-64F3-2058-DB381F7C3F3C}"/>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3185191" y="3544215"/>
            <a:ext cx="8853789" cy="2905539"/>
          </a:xfrm>
          <a:prstGeom prst="rect">
            <a:avLst/>
          </a:prstGeom>
          <a:ln w="38100">
            <a:solidFill>
              <a:srgbClr val="FF0000"/>
            </a:solidFill>
          </a:ln>
        </p:spPr>
      </p:pic>
    </p:spTree>
    <p:extLst>
      <p:ext uri="{BB962C8B-B14F-4D97-AF65-F5344CB8AC3E}">
        <p14:creationId xmlns:p14="http://schemas.microsoft.com/office/powerpoint/2010/main" val="1912337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03762-D5B3-45D2-4716-F4663EE31103}"/>
            </a:ext>
          </a:extLst>
        </p:cNvPr>
        <p:cNvGrpSpPr/>
        <p:nvPr/>
      </p:nvGrpSpPr>
      <p:grpSpPr>
        <a:xfrm>
          <a:off x="0" y="0"/>
          <a:ext cx="0" cy="0"/>
          <a:chOff x="0" y="0"/>
          <a:chExt cx="0" cy="0"/>
        </a:xfrm>
      </p:grpSpPr>
      <p:sp>
        <p:nvSpPr>
          <p:cNvPr id="34818" name="Slide Number Placeholder 4">
            <a:extLst>
              <a:ext uri="{FF2B5EF4-FFF2-40B4-BE49-F238E27FC236}">
                <a16:creationId xmlns:a16="http://schemas.microsoft.com/office/drawing/2014/main" id="{A95AC6E0-CB02-B661-236E-5D2B838B8D9B}"/>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01D74D-6BDC-43C4-86CE-8846ACC738C2}" type="slidenum">
              <a:rPr lang="en-US" altLang="en-US" sz="1400"/>
              <a:pPr/>
              <a:t>24</a:t>
            </a:fld>
            <a:endParaRPr lang="en-US" altLang="en-US" sz="1400"/>
          </a:p>
        </p:txBody>
      </p:sp>
      <p:sp>
        <p:nvSpPr>
          <p:cNvPr id="34823" name="Rectangle 7">
            <a:extLst>
              <a:ext uri="{FF2B5EF4-FFF2-40B4-BE49-F238E27FC236}">
                <a16:creationId xmlns:a16="http://schemas.microsoft.com/office/drawing/2014/main" id="{4D7E1327-C9DD-3D6C-BE09-7837ABF9D58B}"/>
              </a:ext>
            </a:extLst>
          </p:cNvPr>
          <p:cNvSpPr>
            <a:spLocks noChangeArrowheads="1"/>
          </p:cNvSpPr>
          <p:nvPr/>
        </p:nvSpPr>
        <p:spPr bwMode="auto">
          <a:xfrm>
            <a:off x="3838575" y="25431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4824" name="Rectangle 11">
            <a:extLst>
              <a:ext uri="{FF2B5EF4-FFF2-40B4-BE49-F238E27FC236}">
                <a16:creationId xmlns:a16="http://schemas.microsoft.com/office/drawing/2014/main" id="{F9490AF4-DE31-E43A-B6EB-8764291087E8}"/>
              </a:ext>
            </a:extLst>
          </p:cNvPr>
          <p:cNvSpPr>
            <a:spLocks noChangeArrowheads="1"/>
          </p:cNvSpPr>
          <p:nvPr/>
        </p:nvSpPr>
        <p:spPr bwMode="auto">
          <a:xfrm>
            <a:off x="1524001" y="2398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 name="Rectangle 2">
            <a:extLst>
              <a:ext uri="{FF2B5EF4-FFF2-40B4-BE49-F238E27FC236}">
                <a16:creationId xmlns:a16="http://schemas.microsoft.com/office/drawing/2014/main" id="{DCAA910E-B79A-2B40-294C-AAFBBB6EB84D}"/>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800" b="1" dirty="0">
                <a:solidFill>
                  <a:srgbClr val="C00000"/>
                </a:solidFill>
              </a:rPr>
              <a:t>Problem: Counting Occurrence of Each Letter</a:t>
            </a:r>
          </a:p>
        </p:txBody>
      </p:sp>
      <p:pic>
        <p:nvPicPr>
          <p:cNvPr id="11" name="Picture 10">
            <a:extLst>
              <a:ext uri="{FF2B5EF4-FFF2-40B4-BE49-F238E27FC236}">
                <a16:creationId xmlns:a16="http://schemas.microsoft.com/office/drawing/2014/main" id="{D6A33BF4-D3B9-9D0B-15F6-EAE48C1D7AC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88870" y="1873978"/>
            <a:ext cx="6205345" cy="4295178"/>
          </a:xfrm>
          <a:prstGeom prst="rect">
            <a:avLst/>
          </a:prstGeom>
        </p:spPr>
      </p:pic>
      <p:pic>
        <p:nvPicPr>
          <p:cNvPr id="3" name="Picture 2">
            <a:extLst>
              <a:ext uri="{FF2B5EF4-FFF2-40B4-BE49-F238E27FC236}">
                <a16:creationId xmlns:a16="http://schemas.microsoft.com/office/drawing/2014/main" id="{D072C946-2AD2-9CB9-8924-ACF6AAC695C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3780591" y="1431940"/>
            <a:ext cx="8391478" cy="2331659"/>
          </a:xfrm>
          <a:prstGeom prst="rect">
            <a:avLst/>
          </a:prstGeom>
          <a:ln w="38100">
            <a:solidFill>
              <a:srgbClr val="FF0000"/>
            </a:solidFill>
          </a:ln>
        </p:spPr>
      </p:pic>
    </p:spTree>
    <p:extLst>
      <p:ext uri="{BB962C8B-B14F-4D97-AF65-F5344CB8AC3E}">
        <p14:creationId xmlns:p14="http://schemas.microsoft.com/office/powerpoint/2010/main" val="1523461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53512-0DCC-5061-E846-C5F0E0E95499}"/>
            </a:ext>
          </a:extLst>
        </p:cNvPr>
        <p:cNvGrpSpPr/>
        <p:nvPr/>
      </p:nvGrpSpPr>
      <p:grpSpPr>
        <a:xfrm>
          <a:off x="0" y="0"/>
          <a:ext cx="0" cy="0"/>
          <a:chOff x="0" y="0"/>
          <a:chExt cx="0" cy="0"/>
        </a:xfrm>
      </p:grpSpPr>
      <p:sp>
        <p:nvSpPr>
          <p:cNvPr id="34818" name="Slide Number Placeholder 4">
            <a:extLst>
              <a:ext uri="{FF2B5EF4-FFF2-40B4-BE49-F238E27FC236}">
                <a16:creationId xmlns:a16="http://schemas.microsoft.com/office/drawing/2014/main" id="{093515FD-AB2A-424F-0521-20A593995779}"/>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01D74D-6BDC-43C4-86CE-8846ACC738C2}" type="slidenum">
              <a:rPr lang="en-US" altLang="en-US" sz="1400"/>
              <a:pPr/>
              <a:t>25</a:t>
            </a:fld>
            <a:endParaRPr lang="en-US" altLang="en-US" sz="1400"/>
          </a:p>
        </p:txBody>
      </p:sp>
      <p:sp>
        <p:nvSpPr>
          <p:cNvPr id="34823" name="Rectangle 7">
            <a:extLst>
              <a:ext uri="{FF2B5EF4-FFF2-40B4-BE49-F238E27FC236}">
                <a16:creationId xmlns:a16="http://schemas.microsoft.com/office/drawing/2014/main" id="{B9D522E3-B0CC-1DDE-E3E4-AD5FC2111AB7}"/>
              </a:ext>
            </a:extLst>
          </p:cNvPr>
          <p:cNvSpPr>
            <a:spLocks noChangeArrowheads="1"/>
          </p:cNvSpPr>
          <p:nvPr/>
        </p:nvSpPr>
        <p:spPr bwMode="auto">
          <a:xfrm>
            <a:off x="3838575" y="25431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4824" name="Rectangle 11">
            <a:extLst>
              <a:ext uri="{FF2B5EF4-FFF2-40B4-BE49-F238E27FC236}">
                <a16:creationId xmlns:a16="http://schemas.microsoft.com/office/drawing/2014/main" id="{869F863F-E4A6-D4B3-2EAC-A214ADDBA0A6}"/>
              </a:ext>
            </a:extLst>
          </p:cNvPr>
          <p:cNvSpPr>
            <a:spLocks noChangeArrowheads="1"/>
          </p:cNvSpPr>
          <p:nvPr/>
        </p:nvSpPr>
        <p:spPr bwMode="auto">
          <a:xfrm>
            <a:off x="1524001" y="2398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 name="Rectangle 2">
            <a:extLst>
              <a:ext uri="{FF2B5EF4-FFF2-40B4-BE49-F238E27FC236}">
                <a16:creationId xmlns:a16="http://schemas.microsoft.com/office/drawing/2014/main" id="{4068F456-5644-A912-B9A7-183AF04E04F3}"/>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800" b="1" dirty="0">
                <a:solidFill>
                  <a:srgbClr val="C00000"/>
                </a:solidFill>
              </a:rPr>
              <a:t>Problem: Counting Occurrence of Each Letter</a:t>
            </a:r>
          </a:p>
        </p:txBody>
      </p:sp>
      <p:pic>
        <p:nvPicPr>
          <p:cNvPr id="11" name="Picture 10">
            <a:extLst>
              <a:ext uri="{FF2B5EF4-FFF2-40B4-BE49-F238E27FC236}">
                <a16:creationId xmlns:a16="http://schemas.microsoft.com/office/drawing/2014/main" id="{72E61C4F-B04C-15CF-FA3B-B93931C08EB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88870" y="1873978"/>
            <a:ext cx="6205345" cy="4295178"/>
          </a:xfrm>
          <a:prstGeom prst="rect">
            <a:avLst/>
          </a:prstGeom>
        </p:spPr>
      </p:pic>
      <p:pic>
        <p:nvPicPr>
          <p:cNvPr id="4" name="Picture 3">
            <a:extLst>
              <a:ext uri="{FF2B5EF4-FFF2-40B4-BE49-F238E27FC236}">
                <a16:creationId xmlns:a16="http://schemas.microsoft.com/office/drawing/2014/main" id="{C6CE9A65-2430-102F-1707-55C39FDE555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3890782" y="1547155"/>
            <a:ext cx="8301218" cy="2879739"/>
          </a:xfrm>
          <a:prstGeom prst="rect">
            <a:avLst/>
          </a:prstGeom>
          <a:ln w="38100">
            <a:solidFill>
              <a:srgbClr val="FF0000"/>
            </a:solidFill>
          </a:ln>
        </p:spPr>
      </p:pic>
    </p:spTree>
    <p:extLst>
      <p:ext uri="{BB962C8B-B14F-4D97-AF65-F5344CB8AC3E}">
        <p14:creationId xmlns:p14="http://schemas.microsoft.com/office/powerpoint/2010/main" val="4287664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5C403-6D57-4DE6-808A-27D0FFF00AA2}"/>
            </a:ext>
          </a:extLst>
        </p:cNvPr>
        <p:cNvGrpSpPr/>
        <p:nvPr/>
      </p:nvGrpSpPr>
      <p:grpSpPr>
        <a:xfrm>
          <a:off x="0" y="0"/>
          <a:ext cx="0" cy="0"/>
          <a:chOff x="0" y="0"/>
          <a:chExt cx="0" cy="0"/>
        </a:xfrm>
      </p:grpSpPr>
      <p:sp>
        <p:nvSpPr>
          <p:cNvPr id="34818" name="Slide Number Placeholder 4">
            <a:extLst>
              <a:ext uri="{FF2B5EF4-FFF2-40B4-BE49-F238E27FC236}">
                <a16:creationId xmlns:a16="http://schemas.microsoft.com/office/drawing/2014/main" id="{4E07BA01-5545-3E4A-68F1-7B5CA167798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401D74D-6BDC-43C4-86CE-8846ACC738C2}" type="slidenum">
              <a:rPr lang="en-US" altLang="en-US" sz="1400"/>
              <a:pPr/>
              <a:t>26</a:t>
            </a:fld>
            <a:endParaRPr lang="en-US" altLang="en-US" sz="1400"/>
          </a:p>
        </p:txBody>
      </p:sp>
      <p:sp>
        <p:nvSpPr>
          <p:cNvPr id="34823" name="Rectangle 7">
            <a:extLst>
              <a:ext uri="{FF2B5EF4-FFF2-40B4-BE49-F238E27FC236}">
                <a16:creationId xmlns:a16="http://schemas.microsoft.com/office/drawing/2014/main" id="{DAF289D5-D2BD-AFE4-7DB8-A6B4E4836703}"/>
              </a:ext>
            </a:extLst>
          </p:cNvPr>
          <p:cNvSpPr>
            <a:spLocks noChangeArrowheads="1"/>
          </p:cNvSpPr>
          <p:nvPr/>
        </p:nvSpPr>
        <p:spPr bwMode="auto">
          <a:xfrm>
            <a:off x="3838575" y="2543176"/>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4824" name="Rectangle 11">
            <a:extLst>
              <a:ext uri="{FF2B5EF4-FFF2-40B4-BE49-F238E27FC236}">
                <a16:creationId xmlns:a16="http://schemas.microsoft.com/office/drawing/2014/main" id="{1D68305C-F32C-1AE3-E7DA-59DDD9AD2B13}"/>
              </a:ext>
            </a:extLst>
          </p:cNvPr>
          <p:cNvSpPr>
            <a:spLocks noChangeArrowheads="1"/>
          </p:cNvSpPr>
          <p:nvPr/>
        </p:nvSpPr>
        <p:spPr bwMode="auto">
          <a:xfrm>
            <a:off x="1524001" y="2398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 name="Rectangle 2">
            <a:extLst>
              <a:ext uri="{FF2B5EF4-FFF2-40B4-BE49-F238E27FC236}">
                <a16:creationId xmlns:a16="http://schemas.microsoft.com/office/drawing/2014/main" id="{BDFBF040-474A-0649-AC15-B6B3D1CC27DC}"/>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800" b="1" dirty="0">
                <a:solidFill>
                  <a:srgbClr val="C00000"/>
                </a:solidFill>
              </a:rPr>
              <a:t>Problem: Counting Occurrence of Each Letter</a:t>
            </a:r>
          </a:p>
        </p:txBody>
      </p:sp>
      <p:pic>
        <p:nvPicPr>
          <p:cNvPr id="11" name="Picture 10">
            <a:extLst>
              <a:ext uri="{FF2B5EF4-FFF2-40B4-BE49-F238E27FC236}">
                <a16:creationId xmlns:a16="http://schemas.microsoft.com/office/drawing/2014/main" id="{671635A2-AE24-02CE-16ED-37B5D432FA2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88870" y="1873978"/>
            <a:ext cx="6205345" cy="4295178"/>
          </a:xfrm>
          <a:prstGeom prst="rect">
            <a:avLst/>
          </a:prstGeom>
        </p:spPr>
      </p:pic>
      <p:pic>
        <p:nvPicPr>
          <p:cNvPr id="3" name="Picture 2">
            <a:extLst>
              <a:ext uri="{FF2B5EF4-FFF2-40B4-BE49-F238E27FC236}">
                <a16:creationId xmlns:a16="http://schemas.microsoft.com/office/drawing/2014/main" id="{0AE3D6A9-D8AB-4867-15D4-870EFBCE4C6D}"/>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3746533" y="1355130"/>
            <a:ext cx="8339777" cy="2498030"/>
          </a:xfrm>
          <a:prstGeom prst="rect">
            <a:avLst/>
          </a:prstGeom>
          <a:ln w="38100">
            <a:solidFill>
              <a:srgbClr val="FF0000"/>
            </a:solidFill>
          </a:ln>
        </p:spPr>
      </p:pic>
      <p:pic>
        <p:nvPicPr>
          <p:cNvPr id="7" name="Picture 6">
            <a:extLst>
              <a:ext uri="{FF2B5EF4-FFF2-40B4-BE49-F238E27FC236}">
                <a16:creationId xmlns:a16="http://schemas.microsoft.com/office/drawing/2014/main" id="{B384D8CE-AA0F-9A10-12DD-CE5666189051}"/>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Lst>
          </a:blip>
          <a:stretch>
            <a:fillRect/>
          </a:stretch>
        </p:blipFill>
        <p:spPr>
          <a:xfrm>
            <a:off x="8134921" y="4006232"/>
            <a:ext cx="4048125" cy="2476500"/>
          </a:xfrm>
          <a:prstGeom prst="rect">
            <a:avLst/>
          </a:prstGeom>
        </p:spPr>
      </p:pic>
      <p:sp>
        <p:nvSpPr>
          <p:cNvPr id="8" name="Rectangle 12">
            <a:extLst>
              <a:ext uri="{FF2B5EF4-FFF2-40B4-BE49-F238E27FC236}">
                <a16:creationId xmlns:a16="http://schemas.microsoft.com/office/drawing/2014/main" id="{77934F42-EC08-C5C9-8B8C-040495C36BB8}"/>
              </a:ext>
            </a:extLst>
          </p:cNvPr>
          <p:cNvSpPr>
            <a:spLocks noChangeArrowheads="1"/>
          </p:cNvSpPr>
          <p:nvPr/>
        </p:nvSpPr>
        <p:spPr bwMode="auto">
          <a:xfrm>
            <a:off x="6872282" y="5851319"/>
            <a:ext cx="1538293" cy="61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buFont typeface="Symbol" panose="05050102010706020507" pitchFamily="18" charset="2"/>
              <a:buNone/>
            </a:pPr>
            <a:r>
              <a:rPr lang="en-US" altLang="en-US" dirty="0"/>
              <a:t>Output</a:t>
            </a:r>
          </a:p>
        </p:txBody>
      </p:sp>
    </p:spTree>
    <p:extLst>
      <p:ext uri="{BB962C8B-B14F-4D97-AF65-F5344CB8AC3E}">
        <p14:creationId xmlns:p14="http://schemas.microsoft.com/office/powerpoint/2010/main" val="2650106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5" name="Rectangle 7">
            <a:extLst>
              <a:ext uri="{FF2B5EF4-FFF2-40B4-BE49-F238E27FC236}">
                <a16:creationId xmlns:a16="http://schemas.microsoft.com/office/drawing/2014/main" id="{9D364BCC-1338-7184-CCA2-7429D2262640}"/>
              </a:ext>
            </a:extLst>
          </p:cNvPr>
          <p:cNvSpPr>
            <a:spLocks noGrp="1" noChangeArrowheads="1"/>
          </p:cNvSpPr>
          <p:nvPr>
            <p:ph idx="1"/>
          </p:nvPr>
        </p:nvSpPr>
        <p:spPr>
          <a:xfrm>
            <a:off x="1141755" y="1110085"/>
            <a:ext cx="11060640" cy="1666030"/>
          </a:xfrm>
          <a:noFill/>
        </p:spPr>
        <p:txBody>
          <a:bodyPr/>
          <a:lstStyle/>
          <a:p>
            <a:pPr marL="0" indent="0" algn="l" rtl="0">
              <a:lnSpc>
                <a:spcPct val="90000"/>
              </a:lnSpc>
              <a:buNone/>
            </a:pPr>
            <a:r>
              <a:rPr lang="en-US" altLang="en-US" sz="2800" dirty="0"/>
              <a:t>Searching is the process of looking for a specific element in a list</a:t>
            </a:r>
            <a:r>
              <a:rPr lang="en-US" altLang="en-US" dirty="0"/>
              <a:t>. </a:t>
            </a:r>
            <a:r>
              <a:rPr lang="en-US" altLang="en-US" sz="2800" dirty="0"/>
              <a:t>Searching is a common task in computer programming. There are many algorithms and data structures devoted to searching. In this section, two commonly used approaches are discussed, </a:t>
            </a:r>
            <a:r>
              <a:rPr lang="en-US" altLang="en-US" sz="2800" i="1" dirty="0">
                <a:solidFill>
                  <a:srgbClr val="C00000"/>
                </a:solidFill>
              </a:rPr>
              <a:t>linear search</a:t>
            </a:r>
            <a:r>
              <a:rPr lang="en-US" altLang="en-US" sz="2800" dirty="0">
                <a:solidFill>
                  <a:srgbClr val="C00000"/>
                </a:solidFill>
              </a:rPr>
              <a:t> </a:t>
            </a:r>
            <a:r>
              <a:rPr lang="en-US" altLang="en-US" sz="2800" dirty="0"/>
              <a:t>and </a:t>
            </a:r>
            <a:r>
              <a:rPr lang="en-US" altLang="en-US" sz="2800" i="1" dirty="0">
                <a:solidFill>
                  <a:srgbClr val="C00000"/>
                </a:solidFill>
              </a:rPr>
              <a:t>binary search</a:t>
            </a:r>
            <a:r>
              <a:rPr lang="en-US" altLang="en-US" sz="2800" dirty="0"/>
              <a:t>. </a:t>
            </a:r>
          </a:p>
        </p:txBody>
      </p:sp>
      <p:sp>
        <p:nvSpPr>
          <p:cNvPr id="35842" name="Slide Number Placeholder 4">
            <a:extLst>
              <a:ext uri="{FF2B5EF4-FFF2-40B4-BE49-F238E27FC236}">
                <a16:creationId xmlns:a16="http://schemas.microsoft.com/office/drawing/2014/main" id="{5BF2D8B7-2E06-8B5D-6FA7-B461F53A2A6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8A38954-59F9-4783-9478-15DA8CD19C9B}" type="slidenum">
              <a:rPr lang="en-US" altLang="en-US" sz="1400"/>
              <a:pPr/>
              <a:t>27</a:t>
            </a:fld>
            <a:endParaRPr lang="en-US" altLang="en-US" sz="1400"/>
          </a:p>
        </p:txBody>
      </p:sp>
      <p:sp>
        <p:nvSpPr>
          <p:cNvPr id="35844" name="Rectangle 6">
            <a:extLst>
              <a:ext uri="{FF2B5EF4-FFF2-40B4-BE49-F238E27FC236}">
                <a16:creationId xmlns:a16="http://schemas.microsoft.com/office/drawing/2014/main" id="{AE126F4C-613B-3B99-50AF-2FF3A58A0FB4}"/>
              </a:ext>
            </a:extLst>
          </p:cNvPr>
          <p:cNvSpPr>
            <a:spLocks noChangeArrowheads="1"/>
          </p:cNvSpPr>
          <p:nvPr/>
        </p:nvSpPr>
        <p:spPr bwMode="auto">
          <a:xfrm>
            <a:off x="1524001" y="258539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5846" name="Rectangle 9">
            <a:extLst>
              <a:ext uri="{FF2B5EF4-FFF2-40B4-BE49-F238E27FC236}">
                <a16:creationId xmlns:a16="http://schemas.microsoft.com/office/drawing/2014/main" id="{8CDFFFD2-98B4-7E4B-5311-7975AF050654}"/>
              </a:ext>
            </a:extLst>
          </p:cNvPr>
          <p:cNvSpPr>
            <a:spLocks noChangeArrowheads="1"/>
          </p:cNvSpPr>
          <p:nvPr/>
        </p:nvSpPr>
        <p:spPr bwMode="auto">
          <a:xfrm>
            <a:off x="1524001" y="25790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35847" name="Rectangle 11">
            <a:extLst>
              <a:ext uri="{FF2B5EF4-FFF2-40B4-BE49-F238E27FC236}">
                <a16:creationId xmlns:a16="http://schemas.microsoft.com/office/drawing/2014/main" id="{7DA100EE-7FFD-AC0A-FC17-E4E31570290F}"/>
              </a:ext>
            </a:extLst>
          </p:cNvPr>
          <p:cNvSpPr>
            <a:spLocks noChangeArrowheads="1"/>
          </p:cNvSpPr>
          <p:nvPr/>
        </p:nvSpPr>
        <p:spPr bwMode="auto">
          <a:xfrm>
            <a:off x="1524001" y="25790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495B49EF-0B0C-3081-0671-E833FB6FFDD7}"/>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Searching Lists</a:t>
            </a:r>
          </a:p>
        </p:txBody>
      </p:sp>
      <p:pic>
        <p:nvPicPr>
          <p:cNvPr id="4" name="Picture 3">
            <a:extLst>
              <a:ext uri="{FF2B5EF4-FFF2-40B4-BE49-F238E27FC236}">
                <a16:creationId xmlns:a16="http://schemas.microsoft.com/office/drawing/2014/main" id="{12727E6B-3C1B-F807-C241-7BEB53607B2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154060" y="3287335"/>
            <a:ext cx="10262235" cy="259958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8" name="Rectangle 3">
            <a:extLst>
              <a:ext uri="{FF2B5EF4-FFF2-40B4-BE49-F238E27FC236}">
                <a16:creationId xmlns:a16="http://schemas.microsoft.com/office/drawing/2014/main" id="{DD0607D2-47B1-0174-DBF0-C6B214896A65}"/>
              </a:ext>
            </a:extLst>
          </p:cNvPr>
          <p:cNvSpPr>
            <a:spLocks noGrp="1" noChangeArrowheads="1"/>
          </p:cNvSpPr>
          <p:nvPr>
            <p:ph idx="1"/>
          </p:nvPr>
        </p:nvSpPr>
        <p:spPr>
          <a:xfrm>
            <a:off x="522961" y="1431940"/>
            <a:ext cx="5649849" cy="4908550"/>
          </a:xfrm>
        </p:spPr>
        <p:txBody>
          <a:bodyPr>
            <a:normAutofit/>
          </a:bodyPr>
          <a:lstStyle/>
          <a:p>
            <a:pPr marL="0" indent="0" algn="l" rtl="0">
              <a:buNone/>
            </a:pPr>
            <a:r>
              <a:rPr lang="en-US" altLang="en-US" dirty="0">
                <a:cs typeface="Times New Roman" panose="02020603050405020304" pitchFamily="18" charset="0"/>
              </a:rPr>
              <a:t>The linear search approach compares the key element, key, </a:t>
            </a:r>
            <a:r>
              <a:rPr lang="en-US" altLang="en-US" i="1" dirty="0">
                <a:solidFill>
                  <a:srgbClr val="C00000"/>
                </a:solidFill>
                <a:cs typeface="Times New Roman" panose="02020603050405020304" pitchFamily="18" charset="0"/>
              </a:rPr>
              <a:t>sequentially</a:t>
            </a:r>
            <a:r>
              <a:rPr lang="en-US" altLang="en-US" dirty="0">
                <a:cs typeface="Times New Roman" panose="02020603050405020304" pitchFamily="18" charset="0"/>
              </a:rPr>
              <a:t> with each element in list. The method continues to do so until the key matches an element in the list or the list is exhausted without a match being found. </a:t>
            </a:r>
            <a:r>
              <a:rPr lang="en-US" altLang="en-US" dirty="0">
                <a:solidFill>
                  <a:srgbClr val="C00000"/>
                </a:solidFill>
                <a:cs typeface="Times New Roman" panose="02020603050405020304" pitchFamily="18" charset="0"/>
              </a:rPr>
              <a:t>If a match is made, the linear search returns the index of the element in the list that matches the key. </a:t>
            </a:r>
            <a:r>
              <a:rPr lang="en-US" altLang="en-US" dirty="0">
                <a:solidFill>
                  <a:srgbClr val="0070C0"/>
                </a:solidFill>
                <a:cs typeface="Times New Roman" panose="02020603050405020304" pitchFamily="18" charset="0"/>
              </a:rPr>
              <a:t>If no match is found, the search returns -1. </a:t>
            </a:r>
          </a:p>
        </p:txBody>
      </p:sp>
      <p:sp>
        <p:nvSpPr>
          <p:cNvPr id="36866" name="Slide Number Placeholder 4">
            <a:extLst>
              <a:ext uri="{FF2B5EF4-FFF2-40B4-BE49-F238E27FC236}">
                <a16:creationId xmlns:a16="http://schemas.microsoft.com/office/drawing/2014/main" id="{6E2ECD25-E5DD-58ED-7EEE-53C295088FB7}"/>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57BB5E3-C318-4B2A-AEDF-1E79267EADA0}" type="slidenum">
              <a:rPr lang="en-US" altLang="en-US" sz="1400"/>
              <a:pPr/>
              <a:t>28</a:t>
            </a:fld>
            <a:endParaRPr lang="en-US" altLang="en-US" sz="1400"/>
          </a:p>
        </p:txBody>
      </p:sp>
      <p:sp>
        <p:nvSpPr>
          <p:cNvPr id="2" name="Rectangle 2">
            <a:extLst>
              <a:ext uri="{FF2B5EF4-FFF2-40B4-BE49-F238E27FC236}">
                <a16:creationId xmlns:a16="http://schemas.microsoft.com/office/drawing/2014/main" id="{7B1B6573-C880-F785-F330-AD4E8C98A07A}"/>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Linear Search</a:t>
            </a:r>
          </a:p>
        </p:txBody>
      </p:sp>
      <p:graphicFrame>
        <p:nvGraphicFramePr>
          <p:cNvPr id="5" name="Group 3">
            <a:extLst>
              <a:ext uri="{FF2B5EF4-FFF2-40B4-BE49-F238E27FC236}">
                <a16:creationId xmlns:a16="http://schemas.microsoft.com/office/drawing/2014/main" id="{6F01D6C3-B19E-BFD3-388F-8F5B347939C5}"/>
              </a:ext>
            </a:extLst>
          </p:cNvPr>
          <p:cNvGraphicFramePr>
            <a:graphicFrameLocks noGrp="1"/>
          </p:cNvGraphicFramePr>
          <p:nvPr>
            <p:extLst>
              <p:ext uri="{D42A27DB-BD31-4B8C-83A1-F6EECF244321}">
                <p14:modId xmlns:p14="http://schemas.microsoft.com/office/powerpoint/2010/main" val="1591305173"/>
              </p:ext>
            </p:extLst>
          </p:nvPr>
        </p:nvGraphicFramePr>
        <p:xfrm>
          <a:off x="7478649" y="1547649"/>
          <a:ext cx="4267200" cy="518048"/>
        </p:xfrm>
        <a:graphic>
          <a:graphicData uri="http://schemas.openxmlformats.org/drawingml/2006/table">
            <a:tbl>
              <a:tblPr/>
              <a:tblGrid>
                <a:gridCol w="533400">
                  <a:extLst>
                    <a:ext uri="{9D8B030D-6E8A-4147-A177-3AD203B41FA5}">
                      <a16:colId xmlns:a16="http://schemas.microsoft.com/office/drawing/2014/main" val="1407505757"/>
                    </a:ext>
                  </a:extLst>
                </a:gridCol>
                <a:gridCol w="533400">
                  <a:extLst>
                    <a:ext uri="{9D8B030D-6E8A-4147-A177-3AD203B41FA5}">
                      <a16:colId xmlns:a16="http://schemas.microsoft.com/office/drawing/2014/main" val="1591015616"/>
                    </a:ext>
                  </a:extLst>
                </a:gridCol>
                <a:gridCol w="533400">
                  <a:extLst>
                    <a:ext uri="{9D8B030D-6E8A-4147-A177-3AD203B41FA5}">
                      <a16:colId xmlns:a16="http://schemas.microsoft.com/office/drawing/2014/main" val="1965327806"/>
                    </a:ext>
                  </a:extLst>
                </a:gridCol>
                <a:gridCol w="533400">
                  <a:extLst>
                    <a:ext uri="{9D8B030D-6E8A-4147-A177-3AD203B41FA5}">
                      <a16:colId xmlns:a16="http://schemas.microsoft.com/office/drawing/2014/main" val="2224502650"/>
                    </a:ext>
                  </a:extLst>
                </a:gridCol>
                <a:gridCol w="533400">
                  <a:extLst>
                    <a:ext uri="{9D8B030D-6E8A-4147-A177-3AD203B41FA5}">
                      <a16:colId xmlns:a16="http://schemas.microsoft.com/office/drawing/2014/main" val="3843994252"/>
                    </a:ext>
                  </a:extLst>
                </a:gridCol>
                <a:gridCol w="533400">
                  <a:extLst>
                    <a:ext uri="{9D8B030D-6E8A-4147-A177-3AD203B41FA5}">
                      <a16:colId xmlns:a16="http://schemas.microsoft.com/office/drawing/2014/main" val="1140681335"/>
                    </a:ext>
                  </a:extLst>
                </a:gridCol>
                <a:gridCol w="533400">
                  <a:extLst>
                    <a:ext uri="{9D8B030D-6E8A-4147-A177-3AD203B41FA5}">
                      <a16:colId xmlns:a16="http://schemas.microsoft.com/office/drawing/2014/main" val="331294937"/>
                    </a:ext>
                  </a:extLst>
                </a:gridCol>
                <a:gridCol w="533400">
                  <a:extLst>
                    <a:ext uri="{9D8B030D-6E8A-4147-A177-3AD203B41FA5}">
                      <a16:colId xmlns:a16="http://schemas.microsoft.com/office/drawing/2014/main" val="2261756495"/>
                    </a:ext>
                  </a:extLst>
                </a:gridCol>
              </a:tblGrid>
              <a:tr h="517525">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6</a:t>
                      </a:r>
                    </a:p>
                  </a:txBody>
                  <a:tcPr marT="45664" marB="4566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4</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1</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9</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7</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3</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2</a:t>
                      </a:r>
                    </a:p>
                  </a:txBody>
                  <a:tcPr marT="45664" marB="4566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8</a:t>
                      </a:r>
                    </a:p>
                  </a:txBody>
                  <a:tcPr marT="45664" marB="4566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97736963"/>
                  </a:ext>
                </a:extLst>
              </a:tr>
            </a:tbl>
          </a:graphicData>
        </a:graphic>
      </p:graphicFrame>
      <p:graphicFrame>
        <p:nvGraphicFramePr>
          <p:cNvPr id="6" name="Group 23">
            <a:extLst>
              <a:ext uri="{FF2B5EF4-FFF2-40B4-BE49-F238E27FC236}">
                <a16:creationId xmlns:a16="http://schemas.microsoft.com/office/drawing/2014/main" id="{1ABF31A2-D979-2540-DA73-858B9EC781A5}"/>
              </a:ext>
            </a:extLst>
          </p:cNvPr>
          <p:cNvGraphicFramePr>
            <a:graphicFrameLocks noGrp="1"/>
          </p:cNvGraphicFramePr>
          <p:nvPr>
            <p:extLst>
              <p:ext uri="{D42A27DB-BD31-4B8C-83A1-F6EECF244321}">
                <p14:modId xmlns:p14="http://schemas.microsoft.com/office/powerpoint/2010/main" val="232290340"/>
              </p:ext>
            </p:extLst>
          </p:nvPr>
        </p:nvGraphicFramePr>
        <p:xfrm>
          <a:off x="7478649" y="2200040"/>
          <a:ext cx="4267200" cy="533400"/>
        </p:xfrm>
        <a:graphic>
          <a:graphicData uri="http://schemas.openxmlformats.org/drawingml/2006/table">
            <a:tbl>
              <a:tblPr/>
              <a:tblGrid>
                <a:gridCol w="533400">
                  <a:extLst>
                    <a:ext uri="{9D8B030D-6E8A-4147-A177-3AD203B41FA5}">
                      <a16:colId xmlns:a16="http://schemas.microsoft.com/office/drawing/2014/main" val="1540514832"/>
                    </a:ext>
                  </a:extLst>
                </a:gridCol>
                <a:gridCol w="533400">
                  <a:extLst>
                    <a:ext uri="{9D8B030D-6E8A-4147-A177-3AD203B41FA5}">
                      <a16:colId xmlns:a16="http://schemas.microsoft.com/office/drawing/2014/main" val="1154233904"/>
                    </a:ext>
                  </a:extLst>
                </a:gridCol>
                <a:gridCol w="533400">
                  <a:extLst>
                    <a:ext uri="{9D8B030D-6E8A-4147-A177-3AD203B41FA5}">
                      <a16:colId xmlns:a16="http://schemas.microsoft.com/office/drawing/2014/main" val="1721429645"/>
                    </a:ext>
                  </a:extLst>
                </a:gridCol>
                <a:gridCol w="533400">
                  <a:extLst>
                    <a:ext uri="{9D8B030D-6E8A-4147-A177-3AD203B41FA5}">
                      <a16:colId xmlns:a16="http://schemas.microsoft.com/office/drawing/2014/main" val="1710241768"/>
                    </a:ext>
                  </a:extLst>
                </a:gridCol>
                <a:gridCol w="533400">
                  <a:extLst>
                    <a:ext uri="{9D8B030D-6E8A-4147-A177-3AD203B41FA5}">
                      <a16:colId xmlns:a16="http://schemas.microsoft.com/office/drawing/2014/main" val="3207049855"/>
                    </a:ext>
                  </a:extLst>
                </a:gridCol>
                <a:gridCol w="533400">
                  <a:extLst>
                    <a:ext uri="{9D8B030D-6E8A-4147-A177-3AD203B41FA5}">
                      <a16:colId xmlns:a16="http://schemas.microsoft.com/office/drawing/2014/main" val="4073258554"/>
                    </a:ext>
                  </a:extLst>
                </a:gridCol>
                <a:gridCol w="533400">
                  <a:extLst>
                    <a:ext uri="{9D8B030D-6E8A-4147-A177-3AD203B41FA5}">
                      <a16:colId xmlns:a16="http://schemas.microsoft.com/office/drawing/2014/main" val="454039744"/>
                    </a:ext>
                  </a:extLst>
                </a:gridCol>
                <a:gridCol w="533400">
                  <a:extLst>
                    <a:ext uri="{9D8B030D-6E8A-4147-A177-3AD203B41FA5}">
                      <a16:colId xmlns:a16="http://schemas.microsoft.com/office/drawing/2014/main" val="3020571792"/>
                    </a:ext>
                  </a:extLst>
                </a:gridCol>
              </a:tblGrid>
              <a:tr h="533400">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15010918"/>
                  </a:ext>
                </a:extLst>
              </a:tr>
            </a:tbl>
          </a:graphicData>
        </a:graphic>
      </p:graphicFrame>
      <p:graphicFrame>
        <p:nvGraphicFramePr>
          <p:cNvPr id="7" name="Group 43">
            <a:extLst>
              <a:ext uri="{FF2B5EF4-FFF2-40B4-BE49-F238E27FC236}">
                <a16:creationId xmlns:a16="http://schemas.microsoft.com/office/drawing/2014/main" id="{6DE003B6-CD41-6170-8AFE-6624B5C44A51}"/>
              </a:ext>
            </a:extLst>
          </p:cNvPr>
          <p:cNvGraphicFramePr>
            <a:graphicFrameLocks noGrp="1"/>
          </p:cNvGraphicFramePr>
          <p:nvPr>
            <p:extLst>
              <p:ext uri="{D42A27DB-BD31-4B8C-83A1-F6EECF244321}">
                <p14:modId xmlns:p14="http://schemas.microsoft.com/office/powerpoint/2010/main" val="969364472"/>
              </p:ext>
            </p:extLst>
          </p:nvPr>
        </p:nvGraphicFramePr>
        <p:xfrm>
          <a:off x="7478649" y="2852925"/>
          <a:ext cx="4267200" cy="533400"/>
        </p:xfrm>
        <a:graphic>
          <a:graphicData uri="http://schemas.openxmlformats.org/drawingml/2006/table">
            <a:tbl>
              <a:tblPr/>
              <a:tblGrid>
                <a:gridCol w="533400">
                  <a:extLst>
                    <a:ext uri="{9D8B030D-6E8A-4147-A177-3AD203B41FA5}">
                      <a16:colId xmlns:a16="http://schemas.microsoft.com/office/drawing/2014/main" val="4160890283"/>
                    </a:ext>
                  </a:extLst>
                </a:gridCol>
                <a:gridCol w="533400">
                  <a:extLst>
                    <a:ext uri="{9D8B030D-6E8A-4147-A177-3AD203B41FA5}">
                      <a16:colId xmlns:a16="http://schemas.microsoft.com/office/drawing/2014/main" val="3154984650"/>
                    </a:ext>
                  </a:extLst>
                </a:gridCol>
                <a:gridCol w="533400">
                  <a:extLst>
                    <a:ext uri="{9D8B030D-6E8A-4147-A177-3AD203B41FA5}">
                      <a16:colId xmlns:a16="http://schemas.microsoft.com/office/drawing/2014/main" val="3791545176"/>
                    </a:ext>
                  </a:extLst>
                </a:gridCol>
                <a:gridCol w="533400">
                  <a:extLst>
                    <a:ext uri="{9D8B030D-6E8A-4147-A177-3AD203B41FA5}">
                      <a16:colId xmlns:a16="http://schemas.microsoft.com/office/drawing/2014/main" val="840295475"/>
                    </a:ext>
                  </a:extLst>
                </a:gridCol>
                <a:gridCol w="533400">
                  <a:extLst>
                    <a:ext uri="{9D8B030D-6E8A-4147-A177-3AD203B41FA5}">
                      <a16:colId xmlns:a16="http://schemas.microsoft.com/office/drawing/2014/main" val="1904126789"/>
                    </a:ext>
                  </a:extLst>
                </a:gridCol>
                <a:gridCol w="533400">
                  <a:extLst>
                    <a:ext uri="{9D8B030D-6E8A-4147-A177-3AD203B41FA5}">
                      <a16:colId xmlns:a16="http://schemas.microsoft.com/office/drawing/2014/main" val="639994360"/>
                    </a:ext>
                  </a:extLst>
                </a:gridCol>
                <a:gridCol w="533400">
                  <a:extLst>
                    <a:ext uri="{9D8B030D-6E8A-4147-A177-3AD203B41FA5}">
                      <a16:colId xmlns:a16="http://schemas.microsoft.com/office/drawing/2014/main" val="3122742758"/>
                    </a:ext>
                  </a:extLst>
                </a:gridCol>
                <a:gridCol w="533400">
                  <a:extLst>
                    <a:ext uri="{9D8B030D-6E8A-4147-A177-3AD203B41FA5}">
                      <a16:colId xmlns:a16="http://schemas.microsoft.com/office/drawing/2014/main" val="374598791"/>
                    </a:ext>
                  </a:extLst>
                </a:gridCol>
              </a:tblGrid>
              <a:tr h="533400">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45876319"/>
                  </a:ext>
                </a:extLst>
              </a:tr>
            </a:tbl>
          </a:graphicData>
        </a:graphic>
      </p:graphicFrame>
      <p:graphicFrame>
        <p:nvGraphicFramePr>
          <p:cNvPr id="8" name="Group 63">
            <a:extLst>
              <a:ext uri="{FF2B5EF4-FFF2-40B4-BE49-F238E27FC236}">
                <a16:creationId xmlns:a16="http://schemas.microsoft.com/office/drawing/2014/main" id="{CCD4A964-2E82-3194-B684-9880FD770DA0}"/>
              </a:ext>
            </a:extLst>
          </p:cNvPr>
          <p:cNvGraphicFramePr>
            <a:graphicFrameLocks noGrp="1"/>
          </p:cNvGraphicFramePr>
          <p:nvPr>
            <p:extLst>
              <p:ext uri="{D42A27DB-BD31-4B8C-83A1-F6EECF244321}">
                <p14:modId xmlns:p14="http://schemas.microsoft.com/office/powerpoint/2010/main" val="1065751605"/>
              </p:ext>
            </p:extLst>
          </p:nvPr>
        </p:nvGraphicFramePr>
        <p:xfrm>
          <a:off x="7478649" y="4158695"/>
          <a:ext cx="4267200" cy="533400"/>
        </p:xfrm>
        <a:graphic>
          <a:graphicData uri="http://schemas.openxmlformats.org/drawingml/2006/table">
            <a:tbl>
              <a:tblPr/>
              <a:tblGrid>
                <a:gridCol w="533400">
                  <a:extLst>
                    <a:ext uri="{9D8B030D-6E8A-4147-A177-3AD203B41FA5}">
                      <a16:colId xmlns:a16="http://schemas.microsoft.com/office/drawing/2014/main" val="3398819533"/>
                    </a:ext>
                  </a:extLst>
                </a:gridCol>
                <a:gridCol w="533400">
                  <a:extLst>
                    <a:ext uri="{9D8B030D-6E8A-4147-A177-3AD203B41FA5}">
                      <a16:colId xmlns:a16="http://schemas.microsoft.com/office/drawing/2014/main" val="1726992457"/>
                    </a:ext>
                  </a:extLst>
                </a:gridCol>
                <a:gridCol w="533400">
                  <a:extLst>
                    <a:ext uri="{9D8B030D-6E8A-4147-A177-3AD203B41FA5}">
                      <a16:colId xmlns:a16="http://schemas.microsoft.com/office/drawing/2014/main" val="954319994"/>
                    </a:ext>
                  </a:extLst>
                </a:gridCol>
                <a:gridCol w="533400">
                  <a:extLst>
                    <a:ext uri="{9D8B030D-6E8A-4147-A177-3AD203B41FA5}">
                      <a16:colId xmlns:a16="http://schemas.microsoft.com/office/drawing/2014/main" val="2350225485"/>
                    </a:ext>
                  </a:extLst>
                </a:gridCol>
                <a:gridCol w="533400">
                  <a:extLst>
                    <a:ext uri="{9D8B030D-6E8A-4147-A177-3AD203B41FA5}">
                      <a16:colId xmlns:a16="http://schemas.microsoft.com/office/drawing/2014/main" val="2913723930"/>
                    </a:ext>
                  </a:extLst>
                </a:gridCol>
                <a:gridCol w="533400">
                  <a:extLst>
                    <a:ext uri="{9D8B030D-6E8A-4147-A177-3AD203B41FA5}">
                      <a16:colId xmlns:a16="http://schemas.microsoft.com/office/drawing/2014/main" val="1057725216"/>
                    </a:ext>
                  </a:extLst>
                </a:gridCol>
                <a:gridCol w="533400">
                  <a:extLst>
                    <a:ext uri="{9D8B030D-6E8A-4147-A177-3AD203B41FA5}">
                      <a16:colId xmlns:a16="http://schemas.microsoft.com/office/drawing/2014/main" val="1546406448"/>
                    </a:ext>
                  </a:extLst>
                </a:gridCol>
                <a:gridCol w="533400">
                  <a:extLst>
                    <a:ext uri="{9D8B030D-6E8A-4147-A177-3AD203B41FA5}">
                      <a16:colId xmlns:a16="http://schemas.microsoft.com/office/drawing/2014/main" val="3965610342"/>
                    </a:ext>
                  </a:extLst>
                </a:gridCol>
              </a:tblGrid>
              <a:tr h="533400">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08887800"/>
                  </a:ext>
                </a:extLst>
              </a:tr>
            </a:tbl>
          </a:graphicData>
        </a:graphic>
      </p:graphicFrame>
      <p:graphicFrame>
        <p:nvGraphicFramePr>
          <p:cNvPr id="9" name="Group 83">
            <a:extLst>
              <a:ext uri="{FF2B5EF4-FFF2-40B4-BE49-F238E27FC236}">
                <a16:creationId xmlns:a16="http://schemas.microsoft.com/office/drawing/2014/main" id="{6BC1F8AD-AF14-5FF4-6900-BD01F05FA2AE}"/>
              </a:ext>
            </a:extLst>
          </p:cNvPr>
          <p:cNvGraphicFramePr>
            <a:graphicFrameLocks noGrp="1"/>
          </p:cNvGraphicFramePr>
          <p:nvPr>
            <p:extLst>
              <p:ext uri="{D42A27DB-BD31-4B8C-83A1-F6EECF244321}">
                <p14:modId xmlns:p14="http://schemas.microsoft.com/office/powerpoint/2010/main" val="3789909930"/>
              </p:ext>
            </p:extLst>
          </p:nvPr>
        </p:nvGraphicFramePr>
        <p:xfrm>
          <a:off x="7478649" y="4811580"/>
          <a:ext cx="4267200" cy="533400"/>
        </p:xfrm>
        <a:graphic>
          <a:graphicData uri="http://schemas.openxmlformats.org/drawingml/2006/table">
            <a:tbl>
              <a:tblPr/>
              <a:tblGrid>
                <a:gridCol w="533400">
                  <a:extLst>
                    <a:ext uri="{9D8B030D-6E8A-4147-A177-3AD203B41FA5}">
                      <a16:colId xmlns:a16="http://schemas.microsoft.com/office/drawing/2014/main" val="1696488000"/>
                    </a:ext>
                  </a:extLst>
                </a:gridCol>
                <a:gridCol w="533400">
                  <a:extLst>
                    <a:ext uri="{9D8B030D-6E8A-4147-A177-3AD203B41FA5}">
                      <a16:colId xmlns:a16="http://schemas.microsoft.com/office/drawing/2014/main" val="1437900762"/>
                    </a:ext>
                  </a:extLst>
                </a:gridCol>
                <a:gridCol w="533400">
                  <a:extLst>
                    <a:ext uri="{9D8B030D-6E8A-4147-A177-3AD203B41FA5}">
                      <a16:colId xmlns:a16="http://schemas.microsoft.com/office/drawing/2014/main" val="2807562487"/>
                    </a:ext>
                  </a:extLst>
                </a:gridCol>
                <a:gridCol w="533400">
                  <a:extLst>
                    <a:ext uri="{9D8B030D-6E8A-4147-A177-3AD203B41FA5}">
                      <a16:colId xmlns:a16="http://schemas.microsoft.com/office/drawing/2014/main" val="3741546788"/>
                    </a:ext>
                  </a:extLst>
                </a:gridCol>
                <a:gridCol w="533400">
                  <a:extLst>
                    <a:ext uri="{9D8B030D-6E8A-4147-A177-3AD203B41FA5}">
                      <a16:colId xmlns:a16="http://schemas.microsoft.com/office/drawing/2014/main" val="1007026410"/>
                    </a:ext>
                  </a:extLst>
                </a:gridCol>
                <a:gridCol w="533400">
                  <a:extLst>
                    <a:ext uri="{9D8B030D-6E8A-4147-A177-3AD203B41FA5}">
                      <a16:colId xmlns:a16="http://schemas.microsoft.com/office/drawing/2014/main" val="1927292719"/>
                    </a:ext>
                  </a:extLst>
                </a:gridCol>
                <a:gridCol w="533400">
                  <a:extLst>
                    <a:ext uri="{9D8B030D-6E8A-4147-A177-3AD203B41FA5}">
                      <a16:colId xmlns:a16="http://schemas.microsoft.com/office/drawing/2014/main" val="1815252307"/>
                    </a:ext>
                  </a:extLst>
                </a:gridCol>
                <a:gridCol w="533400">
                  <a:extLst>
                    <a:ext uri="{9D8B030D-6E8A-4147-A177-3AD203B41FA5}">
                      <a16:colId xmlns:a16="http://schemas.microsoft.com/office/drawing/2014/main" val="4160475069"/>
                    </a:ext>
                  </a:extLst>
                </a:gridCol>
              </a:tblGrid>
              <a:tr h="533400">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66FF33"/>
                    </a:solid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08973229"/>
                  </a:ext>
                </a:extLst>
              </a:tr>
            </a:tbl>
          </a:graphicData>
        </a:graphic>
      </p:graphicFrame>
      <p:graphicFrame>
        <p:nvGraphicFramePr>
          <p:cNvPr id="10" name="Group 103">
            <a:extLst>
              <a:ext uri="{FF2B5EF4-FFF2-40B4-BE49-F238E27FC236}">
                <a16:creationId xmlns:a16="http://schemas.microsoft.com/office/drawing/2014/main" id="{CE544AAA-6AD0-8321-31AB-A65D6531373F}"/>
              </a:ext>
            </a:extLst>
          </p:cNvPr>
          <p:cNvGraphicFramePr>
            <a:graphicFrameLocks noGrp="1"/>
          </p:cNvGraphicFramePr>
          <p:nvPr>
            <p:extLst>
              <p:ext uri="{D42A27DB-BD31-4B8C-83A1-F6EECF244321}">
                <p14:modId xmlns:p14="http://schemas.microsoft.com/office/powerpoint/2010/main" val="2892612391"/>
              </p:ext>
            </p:extLst>
          </p:nvPr>
        </p:nvGraphicFramePr>
        <p:xfrm>
          <a:off x="7478649" y="3505810"/>
          <a:ext cx="4267200" cy="533400"/>
        </p:xfrm>
        <a:graphic>
          <a:graphicData uri="http://schemas.openxmlformats.org/drawingml/2006/table">
            <a:tbl>
              <a:tblPr/>
              <a:tblGrid>
                <a:gridCol w="533400">
                  <a:extLst>
                    <a:ext uri="{9D8B030D-6E8A-4147-A177-3AD203B41FA5}">
                      <a16:colId xmlns:a16="http://schemas.microsoft.com/office/drawing/2014/main" val="2151281842"/>
                    </a:ext>
                  </a:extLst>
                </a:gridCol>
                <a:gridCol w="533400">
                  <a:extLst>
                    <a:ext uri="{9D8B030D-6E8A-4147-A177-3AD203B41FA5}">
                      <a16:colId xmlns:a16="http://schemas.microsoft.com/office/drawing/2014/main" val="598272220"/>
                    </a:ext>
                  </a:extLst>
                </a:gridCol>
                <a:gridCol w="533400">
                  <a:extLst>
                    <a:ext uri="{9D8B030D-6E8A-4147-A177-3AD203B41FA5}">
                      <a16:colId xmlns:a16="http://schemas.microsoft.com/office/drawing/2014/main" val="2575554181"/>
                    </a:ext>
                  </a:extLst>
                </a:gridCol>
                <a:gridCol w="533400">
                  <a:extLst>
                    <a:ext uri="{9D8B030D-6E8A-4147-A177-3AD203B41FA5}">
                      <a16:colId xmlns:a16="http://schemas.microsoft.com/office/drawing/2014/main" val="3122434739"/>
                    </a:ext>
                  </a:extLst>
                </a:gridCol>
                <a:gridCol w="533400">
                  <a:extLst>
                    <a:ext uri="{9D8B030D-6E8A-4147-A177-3AD203B41FA5}">
                      <a16:colId xmlns:a16="http://schemas.microsoft.com/office/drawing/2014/main" val="3296730368"/>
                    </a:ext>
                  </a:extLst>
                </a:gridCol>
                <a:gridCol w="533400">
                  <a:extLst>
                    <a:ext uri="{9D8B030D-6E8A-4147-A177-3AD203B41FA5}">
                      <a16:colId xmlns:a16="http://schemas.microsoft.com/office/drawing/2014/main" val="1082251200"/>
                    </a:ext>
                  </a:extLst>
                </a:gridCol>
                <a:gridCol w="533400">
                  <a:extLst>
                    <a:ext uri="{9D8B030D-6E8A-4147-A177-3AD203B41FA5}">
                      <a16:colId xmlns:a16="http://schemas.microsoft.com/office/drawing/2014/main" val="2574828978"/>
                    </a:ext>
                  </a:extLst>
                </a:gridCol>
                <a:gridCol w="533400">
                  <a:extLst>
                    <a:ext uri="{9D8B030D-6E8A-4147-A177-3AD203B41FA5}">
                      <a16:colId xmlns:a16="http://schemas.microsoft.com/office/drawing/2014/main" val="1890097598"/>
                    </a:ext>
                  </a:extLst>
                </a:gridCol>
              </a:tblGrid>
              <a:tr h="533400">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tx2"/>
                        </a:buClr>
                        <a:buSzPct val="75000"/>
                        <a:buFont typeface="Monotype Sorts" pitchFamily="2" charset="2"/>
                        <a:defRPr sz="2800">
                          <a:solidFill>
                            <a:schemeClr val="tx1"/>
                          </a:solidFill>
                          <a:latin typeface="Times New Roman" panose="02020603050405020304" pitchFamily="18" charset="0"/>
                        </a:defRPr>
                      </a:lvl1pPr>
                      <a:lvl2pPr>
                        <a:spcBef>
                          <a:spcPct val="20000"/>
                        </a:spcBef>
                        <a:buClr>
                          <a:schemeClr val="tx1"/>
                        </a:buClr>
                        <a:defRPr sz="2400">
                          <a:solidFill>
                            <a:schemeClr val="tx1"/>
                          </a:solidFill>
                          <a:latin typeface="Times New Roman" panose="02020603050405020304" pitchFamily="18" charset="0"/>
                        </a:defRPr>
                      </a:lvl2pPr>
                      <a:lvl3pPr>
                        <a:spcBef>
                          <a:spcPct val="20000"/>
                        </a:spcBef>
                        <a:buClr>
                          <a:schemeClr val="accent2"/>
                        </a:buClr>
                        <a:buSzPct val="65000"/>
                        <a:buFont typeface="Monotype Sorts" pitchFamily="2" charset="2"/>
                        <a:defRPr sz="2000">
                          <a:solidFill>
                            <a:schemeClr val="tx1"/>
                          </a:solidFill>
                          <a:latin typeface="Times New Roman" panose="02020603050405020304" pitchFamily="18" charset="0"/>
                        </a:defRPr>
                      </a:lvl3pPr>
                      <a:lvl4pPr>
                        <a:spcBef>
                          <a:spcPct val="20000"/>
                        </a:spcBef>
                        <a:buClr>
                          <a:schemeClr val="tx1"/>
                        </a:buClr>
                        <a:defRPr>
                          <a:solidFill>
                            <a:schemeClr val="tx1"/>
                          </a:solidFill>
                          <a:latin typeface="Times New Roman" panose="02020603050405020304" pitchFamily="18" charset="0"/>
                        </a:defRPr>
                      </a:lvl4pPr>
                      <a:lvl5pPr>
                        <a:spcBef>
                          <a:spcPct val="20000"/>
                        </a:spcBef>
                        <a:buClr>
                          <a:schemeClr val="tx2"/>
                        </a:buClr>
                        <a:defRPr>
                          <a:solidFill>
                            <a:schemeClr val="tx1"/>
                          </a:solidFill>
                          <a:latin typeface="Times New Roman" panose="02020603050405020304" pitchFamily="18" charset="0"/>
                        </a:defRPr>
                      </a:lvl5pPr>
                      <a:lvl6pPr eaLnBrk="0" fontAlgn="base" hangingPunct="0">
                        <a:spcBef>
                          <a:spcPct val="20000"/>
                        </a:spcBef>
                        <a:spcAft>
                          <a:spcPct val="0"/>
                        </a:spcAft>
                        <a:buClr>
                          <a:schemeClr val="tx2"/>
                        </a:buClr>
                        <a:defRPr>
                          <a:solidFill>
                            <a:schemeClr val="tx1"/>
                          </a:solidFill>
                          <a:latin typeface="Times New Roman" panose="02020603050405020304" pitchFamily="18" charset="0"/>
                        </a:defRPr>
                      </a:lvl6pPr>
                      <a:lvl7pPr eaLnBrk="0" fontAlgn="base" hangingPunct="0">
                        <a:spcBef>
                          <a:spcPct val="20000"/>
                        </a:spcBef>
                        <a:spcAft>
                          <a:spcPct val="0"/>
                        </a:spcAft>
                        <a:buClr>
                          <a:schemeClr val="tx2"/>
                        </a:buClr>
                        <a:defRPr>
                          <a:solidFill>
                            <a:schemeClr val="tx1"/>
                          </a:solidFill>
                          <a:latin typeface="Times New Roman" panose="02020603050405020304" pitchFamily="18" charset="0"/>
                        </a:defRPr>
                      </a:lvl7pPr>
                      <a:lvl8pPr eaLnBrk="0" fontAlgn="base" hangingPunct="0">
                        <a:spcBef>
                          <a:spcPct val="20000"/>
                        </a:spcBef>
                        <a:spcAft>
                          <a:spcPct val="0"/>
                        </a:spcAft>
                        <a:buClr>
                          <a:schemeClr val="tx2"/>
                        </a:buClr>
                        <a:defRPr>
                          <a:solidFill>
                            <a:schemeClr val="tx1"/>
                          </a:solidFill>
                          <a:latin typeface="Times New Roman" panose="02020603050405020304" pitchFamily="18" charset="0"/>
                        </a:defRPr>
                      </a:lvl8pPr>
                      <a:lvl9pPr eaLnBrk="0" fontAlgn="base" hangingPunct="0">
                        <a:spcBef>
                          <a:spcPct val="20000"/>
                        </a:spcBef>
                        <a:spcAft>
                          <a:spcPct val="0"/>
                        </a:spcAft>
                        <a:buClr>
                          <a:schemeClr val="tx2"/>
                        </a:buClr>
                        <a:defRPr>
                          <a:solidFill>
                            <a:schemeClr val="tx1"/>
                          </a:solidFill>
                          <a:latin typeface="Times New Roman" panose="02020603050405020304" pitchFamily="18" charset="0"/>
                        </a:defRPr>
                      </a:lvl9pPr>
                    </a:lstStyle>
                    <a:p>
                      <a:pPr marL="0" marR="0" lvl="0" indent="0" algn="l" defTabSz="914400" rtl="0" eaLnBrk="0" fontAlgn="base" latinLnBrk="0" hangingPunct="0">
                        <a:lnSpc>
                          <a:spcPct val="100000"/>
                        </a:lnSpc>
                        <a:spcBef>
                          <a:spcPct val="20000"/>
                        </a:spcBef>
                        <a:spcAft>
                          <a:spcPct val="0"/>
                        </a:spcAft>
                        <a:buClr>
                          <a:schemeClr val="tx2"/>
                        </a:buClr>
                        <a:buSzPct val="75000"/>
                        <a:buFont typeface="Monotype Sorts" pitchFamily="2" charset="2"/>
                        <a:buNone/>
                        <a:tabLst/>
                      </a:pPr>
                      <a:r>
                        <a:rPr kumimoji="0" lang="en-US" altLang="en-US" sz="2800" b="0" i="0" u="none" strike="noStrike" cap="none" normalizeH="0" baseline="0" dirty="0">
                          <a:ln>
                            <a:noFill/>
                          </a:ln>
                          <a:solidFill>
                            <a:schemeClr val="tx1"/>
                          </a:solidFill>
                          <a:effectLst/>
                          <a:latin typeface="Times New Roman" panose="02020603050405020304" pitchFamily="18"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5260214"/>
                  </a:ext>
                </a:extLst>
              </a:tr>
            </a:tbl>
          </a:graphicData>
        </a:graphic>
      </p:graphicFrame>
      <p:sp>
        <p:nvSpPr>
          <p:cNvPr id="11" name="Rectangle 123">
            <a:extLst>
              <a:ext uri="{FF2B5EF4-FFF2-40B4-BE49-F238E27FC236}">
                <a16:creationId xmlns:a16="http://schemas.microsoft.com/office/drawing/2014/main" id="{99C0A140-C438-E679-F0BD-7F04E51078A1}"/>
              </a:ext>
            </a:extLst>
          </p:cNvPr>
          <p:cNvSpPr>
            <a:spLocks noChangeArrowheads="1"/>
          </p:cNvSpPr>
          <p:nvPr/>
        </p:nvSpPr>
        <p:spPr bwMode="auto">
          <a:xfrm>
            <a:off x="6411849" y="1531773"/>
            <a:ext cx="533400" cy="533400"/>
          </a:xfrm>
          <a:prstGeom prst="rect">
            <a:avLst/>
          </a:prstGeom>
          <a:solidFill>
            <a:srgbClr val="FF0000"/>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dirty="0">
                <a:latin typeface="Arial" panose="020B0604020202020204" pitchFamily="34" charset="0"/>
              </a:rPr>
              <a:t>3</a:t>
            </a:r>
          </a:p>
        </p:txBody>
      </p:sp>
      <p:sp>
        <p:nvSpPr>
          <p:cNvPr id="12" name="Rectangle 124">
            <a:extLst>
              <a:ext uri="{FF2B5EF4-FFF2-40B4-BE49-F238E27FC236}">
                <a16:creationId xmlns:a16="http://schemas.microsoft.com/office/drawing/2014/main" id="{5EF1A7BC-33CD-EEA5-853C-2BEF985776D9}"/>
              </a:ext>
            </a:extLst>
          </p:cNvPr>
          <p:cNvSpPr>
            <a:spLocks noChangeArrowheads="1"/>
          </p:cNvSpPr>
          <p:nvPr/>
        </p:nvSpPr>
        <p:spPr bwMode="auto">
          <a:xfrm>
            <a:off x="6411849" y="2200040"/>
            <a:ext cx="533400" cy="533400"/>
          </a:xfrm>
          <a:prstGeom prst="rect">
            <a:avLst/>
          </a:prstGeom>
          <a:solidFill>
            <a:srgbClr val="FF0000"/>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latin typeface="Arial" panose="020B0604020202020204" pitchFamily="34" charset="0"/>
              </a:rPr>
              <a:t>3</a:t>
            </a:r>
          </a:p>
        </p:txBody>
      </p:sp>
      <p:sp>
        <p:nvSpPr>
          <p:cNvPr id="13" name="Rectangle 125">
            <a:extLst>
              <a:ext uri="{FF2B5EF4-FFF2-40B4-BE49-F238E27FC236}">
                <a16:creationId xmlns:a16="http://schemas.microsoft.com/office/drawing/2014/main" id="{1EA6F546-2577-A6AF-4BFE-3BE24A989AF7}"/>
              </a:ext>
            </a:extLst>
          </p:cNvPr>
          <p:cNvSpPr>
            <a:spLocks noChangeArrowheads="1"/>
          </p:cNvSpPr>
          <p:nvPr/>
        </p:nvSpPr>
        <p:spPr bwMode="auto">
          <a:xfrm>
            <a:off x="6411849" y="2852925"/>
            <a:ext cx="533400" cy="533400"/>
          </a:xfrm>
          <a:prstGeom prst="rect">
            <a:avLst/>
          </a:prstGeom>
          <a:solidFill>
            <a:srgbClr val="FF0000"/>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latin typeface="Arial" panose="020B0604020202020204" pitchFamily="34" charset="0"/>
              </a:rPr>
              <a:t>3</a:t>
            </a:r>
          </a:p>
        </p:txBody>
      </p:sp>
      <p:sp>
        <p:nvSpPr>
          <p:cNvPr id="14" name="Rectangle 126">
            <a:extLst>
              <a:ext uri="{FF2B5EF4-FFF2-40B4-BE49-F238E27FC236}">
                <a16:creationId xmlns:a16="http://schemas.microsoft.com/office/drawing/2014/main" id="{FD9C55E1-8345-E873-F798-C748B5462094}"/>
              </a:ext>
            </a:extLst>
          </p:cNvPr>
          <p:cNvSpPr>
            <a:spLocks noChangeArrowheads="1"/>
          </p:cNvSpPr>
          <p:nvPr/>
        </p:nvSpPr>
        <p:spPr bwMode="auto">
          <a:xfrm>
            <a:off x="6411849" y="3505810"/>
            <a:ext cx="533400" cy="533400"/>
          </a:xfrm>
          <a:prstGeom prst="rect">
            <a:avLst/>
          </a:prstGeom>
          <a:solidFill>
            <a:srgbClr val="FF0000"/>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latin typeface="Arial" panose="020B0604020202020204" pitchFamily="34" charset="0"/>
              </a:rPr>
              <a:t>3</a:t>
            </a:r>
          </a:p>
        </p:txBody>
      </p:sp>
      <p:sp>
        <p:nvSpPr>
          <p:cNvPr id="15" name="Rectangle 127">
            <a:extLst>
              <a:ext uri="{FF2B5EF4-FFF2-40B4-BE49-F238E27FC236}">
                <a16:creationId xmlns:a16="http://schemas.microsoft.com/office/drawing/2014/main" id="{83188410-2ABE-A312-D92B-C0CEC689D537}"/>
              </a:ext>
            </a:extLst>
          </p:cNvPr>
          <p:cNvSpPr>
            <a:spLocks noChangeArrowheads="1"/>
          </p:cNvSpPr>
          <p:nvPr/>
        </p:nvSpPr>
        <p:spPr bwMode="auto">
          <a:xfrm>
            <a:off x="6411849" y="4158695"/>
            <a:ext cx="533400" cy="533400"/>
          </a:xfrm>
          <a:prstGeom prst="rect">
            <a:avLst/>
          </a:prstGeom>
          <a:solidFill>
            <a:srgbClr val="FF0000"/>
          </a:solidFill>
          <a:ln>
            <a:noFill/>
          </a:ln>
          <a:effectLst/>
          <a:extLs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latin typeface="Arial" panose="020B0604020202020204" pitchFamily="34" charset="0"/>
              </a:rPr>
              <a:t>3</a:t>
            </a:r>
          </a:p>
        </p:txBody>
      </p:sp>
      <p:sp>
        <p:nvSpPr>
          <p:cNvPr id="16" name="Rectangle 128">
            <a:extLst>
              <a:ext uri="{FF2B5EF4-FFF2-40B4-BE49-F238E27FC236}">
                <a16:creationId xmlns:a16="http://schemas.microsoft.com/office/drawing/2014/main" id="{E6A3EA21-ADEE-C3C2-936E-6ED034471708}"/>
              </a:ext>
            </a:extLst>
          </p:cNvPr>
          <p:cNvSpPr>
            <a:spLocks noChangeArrowheads="1"/>
          </p:cNvSpPr>
          <p:nvPr/>
        </p:nvSpPr>
        <p:spPr bwMode="auto">
          <a:xfrm>
            <a:off x="6411849" y="4811580"/>
            <a:ext cx="533400" cy="533400"/>
          </a:xfrm>
          <a:prstGeom prst="rect">
            <a:avLst/>
          </a:prstGeom>
          <a:solidFill>
            <a:srgbClr val="66FF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a:latin typeface="Arial" panose="020B0604020202020204" pitchFamily="34" charset="0"/>
              </a:rPr>
              <a:t>3</a:t>
            </a:r>
          </a:p>
        </p:txBody>
      </p:sp>
      <p:sp>
        <p:nvSpPr>
          <p:cNvPr id="17" name="Text Box 131">
            <a:extLst>
              <a:ext uri="{FF2B5EF4-FFF2-40B4-BE49-F238E27FC236}">
                <a16:creationId xmlns:a16="http://schemas.microsoft.com/office/drawing/2014/main" id="{7C935FA8-543F-D383-BE87-EAD8EE2A4085}"/>
              </a:ext>
            </a:extLst>
          </p:cNvPr>
          <p:cNvSpPr txBox="1">
            <a:spLocks noChangeArrowheads="1"/>
          </p:cNvSpPr>
          <p:nvPr/>
        </p:nvSpPr>
        <p:spPr bwMode="auto">
          <a:xfrm>
            <a:off x="6288025" y="1009485"/>
            <a:ext cx="1114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a:t>Key</a:t>
            </a:r>
          </a:p>
        </p:txBody>
      </p:sp>
      <p:sp>
        <p:nvSpPr>
          <p:cNvPr id="18" name="Text Box 132">
            <a:extLst>
              <a:ext uri="{FF2B5EF4-FFF2-40B4-BE49-F238E27FC236}">
                <a16:creationId xmlns:a16="http://schemas.microsoft.com/office/drawing/2014/main" id="{82523E49-6F0A-8C7E-A90E-E116A13CA8EC}"/>
              </a:ext>
            </a:extLst>
          </p:cNvPr>
          <p:cNvSpPr txBox="1">
            <a:spLocks noChangeArrowheads="1"/>
          </p:cNvSpPr>
          <p:nvPr/>
        </p:nvSpPr>
        <p:spPr bwMode="auto">
          <a:xfrm>
            <a:off x="8400300" y="1038363"/>
            <a:ext cx="22272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r>
              <a:rPr lang="en-US" altLang="en-US"/>
              <a:t>List</a:t>
            </a:r>
          </a:p>
        </p:txBody>
      </p:sp>
      <p:sp>
        <p:nvSpPr>
          <p:cNvPr id="20" name="TextBox 19">
            <a:extLst>
              <a:ext uri="{FF2B5EF4-FFF2-40B4-BE49-F238E27FC236}">
                <a16:creationId xmlns:a16="http://schemas.microsoft.com/office/drawing/2014/main" id="{CCEAE62D-C487-6286-F0B8-E3AF8A70A957}"/>
              </a:ext>
            </a:extLst>
          </p:cNvPr>
          <p:cNvSpPr txBox="1"/>
          <p:nvPr/>
        </p:nvSpPr>
        <p:spPr>
          <a:xfrm>
            <a:off x="2171125" y="5628404"/>
            <a:ext cx="8456437" cy="861774"/>
          </a:xfrm>
          <a:prstGeom prst="rect">
            <a:avLst/>
          </a:prstGeom>
          <a:noFill/>
        </p:spPr>
        <p:txBody>
          <a:bodyPr wrap="square">
            <a:spAutoFit/>
          </a:bodyPr>
          <a:lstStyle/>
          <a:p>
            <a:r>
              <a:rPr lang="en-US" sz="3200" dirty="0"/>
              <a:t>Animation for Linear Search is available at: </a:t>
            </a:r>
            <a:r>
              <a:rPr lang="en-US" sz="3200" dirty="0">
                <a:hlinkClick r:id="rId2"/>
              </a:rPr>
              <a:t>LINK </a:t>
            </a:r>
            <a:r>
              <a:rPr lang="ar-PS" dirty="0"/>
              <a:t>https://liveexample.pearsoncmg.com/dsanimation13ejava/LinearSearcheBook.html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40" name="Rectangle 3">
            <a:extLst>
              <a:ext uri="{FF2B5EF4-FFF2-40B4-BE49-F238E27FC236}">
                <a16:creationId xmlns:a16="http://schemas.microsoft.com/office/drawing/2014/main" id="{11E29E59-2D6F-B4EE-BB56-67BDB2AE5C7B}"/>
              </a:ext>
            </a:extLst>
          </p:cNvPr>
          <p:cNvSpPr>
            <a:spLocks noGrp="1" noChangeArrowheads="1"/>
          </p:cNvSpPr>
          <p:nvPr>
            <p:ph idx="1"/>
          </p:nvPr>
        </p:nvSpPr>
        <p:spPr>
          <a:xfrm>
            <a:off x="450465" y="1393535"/>
            <a:ext cx="4997179" cy="5185472"/>
          </a:xfrm>
        </p:spPr>
        <p:txBody>
          <a:bodyPr>
            <a:normAutofit/>
          </a:bodyPr>
          <a:lstStyle/>
          <a:p>
            <a:pPr marL="0" indent="0" algn="l" rtl="0">
              <a:buNone/>
            </a:pPr>
            <a:r>
              <a:rPr lang="en-US" altLang="en-US" dirty="0">
                <a:cs typeface="Times New Roman" panose="02020603050405020304" pitchFamily="18" charset="0"/>
              </a:rPr>
              <a:t>For binary search to work, the elements in the list must already be ordered. Without loss of generality, assume that the list is in ascending order.</a:t>
            </a:r>
          </a:p>
          <a:p>
            <a:pPr marL="0" indent="0" algn="l" rtl="0">
              <a:buNone/>
            </a:pPr>
            <a:r>
              <a:rPr lang="en-US" altLang="en-US" dirty="0">
                <a:cs typeface="Times New Roman" panose="02020603050405020304" pitchFamily="18" charset="0"/>
              </a:rPr>
              <a:t>The binary search first compares the key with the element in the middle of the list. </a:t>
            </a:r>
          </a:p>
        </p:txBody>
      </p:sp>
      <p:sp>
        <p:nvSpPr>
          <p:cNvPr id="39938" name="Slide Number Placeholder 4">
            <a:extLst>
              <a:ext uri="{FF2B5EF4-FFF2-40B4-BE49-F238E27FC236}">
                <a16:creationId xmlns:a16="http://schemas.microsoft.com/office/drawing/2014/main" id="{9C49D776-4A91-97A3-DB2F-E34A774594A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5839BB1-2C5F-419F-99B1-0A11F2417546}" type="slidenum">
              <a:rPr lang="en-US" altLang="en-US" sz="1400"/>
              <a:pPr/>
              <a:t>29</a:t>
            </a:fld>
            <a:endParaRPr lang="en-US" altLang="en-US" sz="1400"/>
          </a:p>
        </p:txBody>
      </p:sp>
      <p:sp>
        <p:nvSpPr>
          <p:cNvPr id="2" name="Rectangle 2">
            <a:extLst>
              <a:ext uri="{FF2B5EF4-FFF2-40B4-BE49-F238E27FC236}">
                <a16:creationId xmlns:a16="http://schemas.microsoft.com/office/drawing/2014/main" id="{EE352606-9A1D-0036-666C-0D9D81006DDB}"/>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Binary Search</a:t>
            </a:r>
          </a:p>
        </p:txBody>
      </p:sp>
      <p:pic>
        <p:nvPicPr>
          <p:cNvPr id="6" name="Picture 5">
            <a:extLst>
              <a:ext uri="{FF2B5EF4-FFF2-40B4-BE49-F238E27FC236}">
                <a16:creationId xmlns:a16="http://schemas.microsoft.com/office/drawing/2014/main" id="{56EF0622-70C2-A643-C6F1-E5C50732DB61}"/>
              </a:ext>
            </a:extLst>
          </p:cNvPr>
          <p:cNvPicPr>
            <a:picLocks noChangeAspect="1"/>
          </p:cNvPicPr>
          <p:nvPr/>
        </p:nvPicPr>
        <p:blipFill>
          <a:blip r:embed="rId2"/>
          <a:stretch>
            <a:fillRect/>
          </a:stretch>
        </p:blipFill>
        <p:spPr>
          <a:xfrm>
            <a:off x="5447645" y="1274073"/>
            <a:ext cx="6562725" cy="5257800"/>
          </a:xfrm>
          <a:prstGeom prst="rect">
            <a:avLst/>
          </a:prstGeom>
        </p:spPr>
      </p:pic>
      <p:sp>
        <p:nvSpPr>
          <p:cNvPr id="7" name="TextBox 6">
            <a:extLst>
              <a:ext uri="{FF2B5EF4-FFF2-40B4-BE49-F238E27FC236}">
                <a16:creationId xmlns:a16="http://schemas.microsoft.com/office/drawing/2014/main" id="{74A1D156-DD1F-F3D9-E7F4-D065D1D0F4DE}"/>
              </a:ext>
            </a:extLst>
          </p:cNvPr>
          <p:cNvSpPr txBox="1"/>
          <p:nvPr/>
        </p:nvSpPr>
        <p:spPr>
          <a:xfrm>
            <a:off x="460480" y="5139711"/>
            <a:ext cx="4987164" cy="1384995"/>
          </a:xfrm>
          <a:prstGeom prst="rect">
            <a:avLst/>
          </a:prstGeom>
          <a:noFill/>
        </p:spPr>
        <p:txBody>
          <a:bodyPr wrap="square">
            <a:spAutoFit/>
          </a:bodyPr>
          <a:lstStyle/>
          <a:p>
            <a:r>
              <a:rPr lang="en-US" sz="2400" dirty="0"/>
              <a:t>Animation for Linear Search is available at: </a:t>
            </a:r>
            <a:r>
              <a:rPr lang="en-US" sz="2400" dirty="0">
                <a:hlinkClick r:id="rId3"/>
              </a:rPr>
              <a:t>LINK </a:t>
            </a:r>
            <a:r>
              <a:rPr lang="en-US" dirty="0"/>
              <a:t>https://liveexample.pearsoncmg.com/dsanimation13ejava/BinarySearcheBook.html</a:t>
            </a:r>
            <a:endParaRPr lang="ar-P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4" name="Rectangle 3">
            <a:extLst>
              <a:ext uri="{FF2B5EF4-FFF2-40B4-BE49-F238E27FC236}">
                <a16:creationId xmlns:a16="http://schemas.microsoft.com/office/drawing/2014/main" id="{567E907E-1A06-2A41-ADFB-59BFEDF1D771}"/>
              </a:ext>
            </a:extLst>
          </p:cNvPr>
          <p:cNvSpPr>
            <a:spLocks noGrp="1" noChangeArrowheads="1"/>
          </p:cNvSpPr>
          <p:nvPr>
            <p:ph idx="1"/>
          </p:nvPr>
        </p:nvSpPr>
        <p:spPr>
          <a:xfrm>
            <a:off x="8003352" y="1470345"/>
            <a:ext cx="4186145" cy="5030162"/>
          </a:xfrm>
        </p:spPr>
        <p:txBody>
          <a:bodyPr/>
          <a:lstStyle/>
          <a:p>
            <a:pPr algn="l" rtl="0"/>
            <a:r>
              <a:rPr lang="en-US" dirty="0">
                <a:solidFill>
                  <a:srgbClr val="0070C0"/>
                </a:solidFill>
              </a:rPr>
              <a:t>Linear searches are useful for finding an element in a small list </a:t>
            </a:r>
            <a:r>
              <a:rPr lang="en-US" dirty="0"/>
              <a:t>or </a:t>
            </a:r>
            <a:r>
              <a:rPr lang="en-US" dirty="0">
                <a:solidFill>
                  <a:srgbClr val="0070C0"/>
                </a:solidFill>
              </a:rPr>
              <a:t>an unsorted list</a:t>
            </a:r>
            <a:r>
              <a:rPr lang="en-US" dirty="0"/>
              <a:t>, but </a:t>
            </a:r>
            <a:r>
              <a:rPr lang="en-US" dirty="0">
                <a:solidFill>
                  <a:srgbClr val="FF0000"/>
                </a:solidFill>
              </a:rPr>
              <a:t>they are inefficient for large lists.</a:t>
            </a:r>
            <a:r>
              <a:rPr lang="en-US" dirty="0"/>
              <a:t> Binary searches are </a:t>
            </a:r>
            <a:r>
              <a:rPr lang="en-US" dirty="0">
                <a:solidFill>
                  <a:srgbClr val="0070C0"/>
                </a:solidFill>
              </a:rPr>
              <a:t>more efficient</a:t>
            </a:r>
            <a:r>
              <a:rPr lang="en-US" dirty="0"/>
              <a:t>, but </a:t>
            </a:r>
            <a:r>
              <a:rPr lang="en-US" dirty="0">
                <a:solidFill>
                  <a:srgbClr val="C00000"/>
                </a:solidFill>
              </a:rPr>
              <a:t>they require that the list be presorted </a:t>
            </a:r>
            <a:endParaRPr lang="en-US" dirty="0">
              <a:solidFill>
                <a:srgbClr val="C00000"/>
              </a:solidFill>
              <a:cs typeface="Times New Roman" panose="02020603050405020304" pitchFamily="18" charset="0"/>
            </a:endParaRPr>
          </a:p>
          <a:p>
            <a:pPr algn="l" rtl="0"/>
            <a:r>
              <a:rPr lang="en-US" altLang="en-US" dirty="0">
                <a:cs typeface="Times New Roman" panose="02020603050405020304" pitchFamily="18" charset="0"/>
              </a:rPr>
              <a:t>The insertion point is the point at which the key would be inserted into the list.</a:t>
            </a:r>
            <a:r>
              <a:rPr lang="en-US" altLang="en-US" sz="4000" dirty="0">
                <a:cs typeface="Times New Roman" panose="02020603050405020304" pitchFamily="18" charset="0"/>
              </a:rPr>
              <a:t> </a:t>
            </a:r>
          </a:p>
        </p:txBody>
      </p:sp>
      <p:sp>
        <p:nvSpPr>
          <p:cNvPr id="46082" name="Slide Number Placeholder 4">
            <a:extLst>
              <a:ext uri="{FF2B5EF4-FFF2-40B4-BE49-F238E27FC236}">
                <a16:creationId xmlns:a16="http://schemas.microsoft.com/office/drawing/2014/main" id="{B0132017-74CC-6196-74A0-A83C4BF26EA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48BEDE6-2BBA-4783-8DD1-EA044F86F7F9}" type="slidenum">
              <a:rPr lang="en-US" altLang="en-US" sz="1400"/>
              <a:pPr/>
              <a:t>30</a:t>
            </a:fld>
            <a:endParaRPr lang="en-US" altLang="en-US" sz="1400" dirty="0"/>
          </a:p>
        </p:txBody>
      </p:sp>
      <p:pic>
        <p:nvPicPr>
          <p:cNvPr id="3" name="Picture 2">
            <a:extLst>
              <a:ext uri="{FF2B5EF4-FFF2-40B4-BE49-F238E27FC236}">
                <a16:creationId xmlns:a16="http://schemas.microsoft.com/office/drawing/2014/main" id="{E3D25040-BE4B-B302-0D8B-2405DF613C76}"/>
              </a:ext>
            </a:extLst>
          </p:cNvPr>
          <p:cNvPicPr>
            <a:picLocks noChangeAspect="1"/>
          </p:cNvPicPr>
          <p:nvPr/>
        </p:nvPicPr>
        <p:blipFill>
          <a:blip r:embed="rId2"/>
          <a:stretch>
            <a:fillRect/>
          </a:stretch>
        </p:blipFill>
        <p:spPr>
          <a:xfrm>
            <a:off x="519698" y="1470345"/>
            <a:ext cx="7534957" cy="4733665"/>
          </a:xfrm>
          <a:prstGeom prst="rect">
            <a:avLst/>
          </a:prstGeom>
        </p:spPr>
      </p:pic>
      <p:sp>
        <p:nvSpPr>
          <p:cNvPr id="6" name="Rectangle 2">
            <a:extLst>
              <a:ext uri="{FF2B5EF4-FFF2-40B4-BE49-F238E27FC236}">
                <a16:creationId xmlns:a16="http://schemas.microsoft.com/office/drawing/2014/main" id="{8B7F43B0-22C5-05DB-9A92-7335A18ED95B}"/>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Binary Search, cont.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3" name="Rectangle 5">
            <a:extLst>
              <a:ext uri="{FF2B5EF4-FFF2-40B4-BE49-F238E27FC236}">
                <a16:creationId xmlns:a16="http://schemas.microsoft.com/office/drawing/2014/main" id="{BAE6EB99-5494-3978-E722-829A14AA6C86}"/>
              </a:ext>
            </a:extLst>
          </p:cNvPr>
          <p:cNvSpPr>
            <a:spLocks noGrp="1" noChangeArrowheads="1"/>
          </p:cNvSpPr>
          <p:nvPr>
            <p:ph idx="1"/>
          </p:nvPr>
        </p:nvSpPr>
        <p:spPr>
          <a:xfrm>
            <a:off x="1141755" y="1201740"/>
            <a:ext cx="11050245" cy="1727996"/>
          </a:xfrm>
          <a:noFill/>
        </p:spPr>
        <p:txBody>
          <a:bodyPr/>
          <a:lstStyle/>
          <a:p>
            <a:pPr marL="0" indent="0" algn="l" rtl="0">
              <a:buNone/>
            </a:pPr>
            <a:r>
              <a:rPr lang="en-US" altLang="en-US" dirty="0"/>
              <a:t>Sorting, like searching, is also a common task in computer programming. Many different algorithms have been developed for sorting. This section introduces two simple, intuitive sorting algorithms: </a:t>
            </a:r>
            <a:r>
              <a:rPr lang="en-US" altLang="en-US" i="1" dirty="0">
                <a:solidFill>
                  <a:srgbClr val="C00000"/>
                </a:solidFill>
              </a:rPr>
              <a:t>selection sort</a:t>
            </a:r>
            <a:r>
              <a:rPr lang="en-US" altLang="en-US" dirty="0">
                <a:solidFill>
                  <a:srgbClr val="C00000"/>
                </a:solidFill>
              </a:rPr>
              <a:t> </a:t>
            </a:r>
            <a:r>
              <a:rPr lang="en-US" altLang="en-US" dirty="0"/>
              <a:t>and </a:t>
            </a:r>
            <a:r>
              <a:rPr lang="en-US" altLang="en-US" i="1" dirty="0">
                <a:solidFill>
                  <a:srgbClr val="C00000"/>
                </a:solidFill>
              </a:rPr>
              <a:t>insertion sort</a:t>
            </a:r>
            <a:r>
              <a:rPr lang="en-US" altLang="en-US" dirty="0">
                <a:solidFill>
                  <a:srgbClr val="C00000"/>
                </a:solidFill>
              </a:rPr>
              <a:t>.</a:t>
            </a:r>
          </a:p>
        </p:txBody>
      </p:sp>
      <p:sp>
        <p:nvSpPr>
          <p:cNvPr id="48130" name="Slide Number Placeholder 4">
            <a:extLst>
              <a:ext uri="{FF2B5EF4-FFF2-40B4-BE49-F238E27FC236}">
                <a16:creationId xmlns:a16="http://schemas.microsoft.com/office/drawing/2014/main" id="{927F3143-5C70-6AB9-DDE0-9AECF1CC9733}"/>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0CF93FC-E1E6-4694-AA2B-3813BCFEF05C}" type="slidenum">
              <a:rPr lang="en-US" altLang="en-US" sz="1400"/>
              <a:pPr/>
              <a:t>31</a:t>
            </a:fld>
            <a:endParaRPr lang="en-US" altLang="en-US" sz="1400"/>
          </a:p>
        </p:txBody>
      </p:sp>
      <p:sp>
        <p:nvSpPr>
          <p:cNvPr id="48132" name="Rectangle 3">
            <a:extLst>
              <a:ext uri="{FF2B5EF4-FFF2-40B4-BE49-F238E27FC236}">
                <a16:creationId xmlns:a16="http://schemas.microsoft.com/office/drawing/2014/main" id="{DDD59C6F-CF8F-78A4-9683-1E8674F36C3F}"/>
              </a:ext>
            </a:extLst>
          </p:cNvPr>
          <p:cNvSpPr>
            <a:spLocks noChangeArrowheads="1"/>
          </p:cNvSpPr>
          <p:nvPr/>
        </p:nvSpPr>
        <p:spPr bwMode="auto">
          <a:xfrm>
            <a:off x="1524001" y="258539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163F43CD-188D-12A4-BD5B-78B1438FE517}"/>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Sorting Lists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Slide Number Placeholder 4">
            <a:extLst>
              <a:ext uri="{FF2B5EF4-FFF2-40B4-BE49-F238E27FC236}">
                <a16:creationId xmlns:a16="http://schemas.microsoft.com/office/drawing/2014/main" id="{FC00682F-AE9E-6A57-8B3E-047574812D2A}"/>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33A5DDC-2EB4-4F83-885B-B43CAF09FF41}" type="slidenum">
              <a:rPr lang="en-US" altLang="en-US" sz="1400"/>
              <a:pPr/>
              <a:t>32</a:t>
            </a:fld>
            <a:endParaRPr lang="en-US" altLang="en-US" sz="1400"/>
          </a:p>
        </p:txBody>
      </p:sp>
      <p:sp>
        <p:nvSpPr>
          <p:cNvPr id="49155" name="Rectangle 2">
            <a:extLst>
              <a:ext uri="{FF2B5EF4-FFF2-40B4-BE49-F238E27FC236}">
                <a16:creationId xmlns:a16="http://schemas.microsoft.com/office/drawing/2014/main" id="{2FF71AAD-ADA4-A9E5-25E5-347DB5DFD390}"/>
              </a:ext>
            </a:extLst>
          </p:cNvPr>
          <p:cNvSpPr>
            <a:spLocks noChangeArrowheads="1"/>
          </p:cNvSpPr>
          <p:nvPr/>
        </p:nvSpPr>
        <p:spPr bwMode="auto">
          <a:xfrm>
            <a:off x="3551238" y="4270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9158" name="Rectangle 5">
            <a:extLst>
              <a:ext uri="{FF2B5EF4-FFF2-40B4-BE49-F238E27FC236}">
                <a16:creationId xmlns:a16="http://schemas.microsoft.com/office/drawing/2014/main" id="{DE2DC0DE-3958-4AF7-FE24-87C376A0A570}"/>
              </a:ext>
            </a:extLst>
          </p:cNvPr>
          <p:cNvSpPr>
            <a:spLocks noChangeArrowheads="1"/>
          </p:cNvSpPr>
          <p:nvPr/>
        </p:nvSpPr>
        <p:spPr bwMode="auto">
          <a:xfrm>
            <a:off x="1524001" y="12709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5" name="TextBox 4">
            <a:extLst>
              <a:ext uri="{FF2B5EF4-FFF2-40B4-BE49-F238E27FC236}">
                <a16:creationId xmlns:a16="http://schemas.microsoft.com/office/drawing/2014/main" id="{8BD41944-7380-A9F1-B620-F88AC462111D}"/>
              </a:ext>
            </a:extLst>
          </p:cNvPr>
          <p:cNvSpPr txBox="1"/>
          <p:nvPr/>
        </p:nvSpPr>
        <p:spPr>
          <a:xfrm>
            <a:off x="547712" y="1462703"/>
            <a:ext cx="3003526" cy="4832092"/>
          </a:xfrm>
          <a:prstGeom prst="rect">
            <a:avLst/>
          </a:prstGeom>
          <a:noFill/>
        </p:spPr>
        <p:txBody>
          <a:bodyPr wrap="square">
            <a:spAutoFit/>
          </a:bodyPr>
          <a:lstStyle/>
          <a:p>
            <a:pPr>
              <a:buNone/>
            </a:pPr>
            <a:r>
              <a:rPr lang="en-US" sz="2200" b="0" i="0" dirty="0">
                <a:solidFill>
                  <a:srgbClr val="231F20"/>
                </a:solidFill>
                <a:effectLst/>
                <a:latin typeface="Arial" panose="020B0604020202020204" pitchFamily="34" charset="0"/>
                <a:cs typeface="Arial" panose="020B0604020202020204" pitchFamily="34" charset="0"/>
              </a:rPr>
              <a:t>A selection sort finds the smallest element in the list and swaps it with the first element. It then finds the smallest element remaining and swaps it with the first element in the remaining list, and so on, until only a single element remains. </a:t>
            </a:r>
          </a:p>
          <a:p>
            <a:pPr>
              <a:buNone/>
            </a:pPr>
            <a:endParaRPr lang="en-US" sz="2200" dirty="0">
              <a:solidFill>
                <a:srgbClr val="231F20"/>
              </a:solidFill>
              <a:latin typeface="Arial" panose="020B0604020202020204" pitchFamily="34" charset="0"/>
              <a:cs typeface="Arial" panose="020B0604020202020204" pitchFamily="34" charset="0"/>
            </a:endParaRPr>
          </a:p>
          <a:p>
            <a:pPr>
              <a:buNone/>
            </a:pPr>
            <a:r>
              <a:rPr lang="en-US" sz="2200" dirty="0">
                <a:solidFill>
                  <a:srgbClr val="231F20"/>
                </a:solidFill>
                <a:latin typeface="Arial" panose="020B0604020202020204" pitchFamily="34" charset="0"/>
                <a:cs typeface="Arial" panose="020B0604020202020204" pitchFamily="34" charset="0"/>
                <a:hlinkClick r:id="rId2"/>
              </a:rPr>
              <a:t>Animation Link</a:t>
            </a:r>
            <a:endParaRPr lang="ar-PS" sz="2200" dirty="0">
              <a:latin typeface="Arial" panose="020B0604020202020204" pitchFamily="34" charset="0"/>
              <a:cs typeface="Arial" panose="020B0604020202020204" pitchFamily="34" charset="0"/>
            </a:endParaRPr>
          </a:p>
        </p:txBody>
      </p:sp>
      <p:sp>
        <p:nvSpPr>
          <p:cNvPr id="8" name="Rectangle 2">
            <a:extLst>
              <a:ext uri="{FF2B5EF4-FFF2-40B4-BE49-F238E27FC236}">
                <a16:creationId xmlns:a16="http://schemas.microsoft.com/office/drawing/2014/main" id="{AE6C2A6E-5E02-AFDD-BD2F-A3CC7B1C25FC}"/>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Selection Sorting</a:t>
            </a:r>
          </a:p>
        </p:txBody>
      </p:sp>
      <p:pic>
        <p:nvPicPr>
          <p:cNvPr id="16" name="Picture 15">
            <a:extLst>
              <a:ext uri="{FF2B5EF4-FFF2-40B4-BE49-F238E27FC236}">
                <a16:creationId xmlns:a16="http://schemas.microsoft.com/office/drawing/2014/main" id="{6E9DA7B5-734D-1A14-E431-9B4303CA8DA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3472831" y="1144741"/>
            <a:ext cx="8606067" cy="5395064"/>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5E7CF59-358A-F89B-2EA1-076FD9C7EB9F}"/>
            </a:ext>
          </a:extLst>
        </p:cNvPr>
        <p:cNvGrpSpPr/>
        <p:nvPr/>
      </p:nvGrpSpPr>
      <p:grpSpPr>
        <a:xfrm>
          <a:off x="0" y="0"/>
          <a:ext cx="0" cy="0"/>
          <a:chOff x="0" y="0"/>
          <a:chExt cx="0" cy="0"/>
        </a:xfrm>
      </p:grpSpPr>
      <p:sp>
        <p:nvSpPr>
          <p:cNvPr id="49154" name="Slide Number Placeholder 4">
            <a:extLst>
              <a:ext uri="{FF2B5EF4-FFF2-40B4-BE49-F238E27FC236}">
                <a16:creationId xmlns:a16="http://schemas.microsoft.com/office/drawing/2014/main" id="{ED940087-811B-D7D8-7B28-B0CFF6674EAC}"/>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33A5DDC-2EB4-4F83-885B-B43CAF09FF41}" type="slidenum">
              <a:rPr lang="en-US" altLang="en-US" sz="1400"/>
              <a:pPr/>
              <a:t>33</a:t>
            </a:fld>
            <a:endParaRPr lang="en-US" altLang="en-US" sz="1400"/>
          </a:p>
        </p:txBody>
      </p:sp>
      <p:sp>
        <p:nvSpPr>
          <p:cNvPr id="49155" name="Rectangle 2">
            <a:extLst>
              <a:ext uri="{FF2B5EF4-FFF2-40B4-BE49-F238E27FC236}">
                <a16:creationId xmlns:a16="http://schemas.microsoft.com/office/drawing/2014/main" id="{3C5810D4-29F3-18D4-53BF-C357EF78EBCB}"/>
              </a:ext>
            </a:extLst>
          </p:cNvPr>
          <p:cNvSpPr>
            <a:spLocks noChangeArrowheads="1"/>
          </p:cNvSpPr>
          <p:nvPr/>
        </p:nvSpPr>
        <p:spPr bwMode="auto">
          <a:xfrm>
            <a:off x="3551238" y="427039"/>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9158" name="Rectangle 5">
            <a:extLst>
              <a:ext uri="{FF2B5EF4-FFF2-40B4-BE49-F238E27FC236}">
                <a16:creationId xmlns:a16="http://schemas.microsoft.com/office/drawing/2014/main" id="{D0FD6102-2125-15AA-6199-45796C1A5419}"/>
              </a:ext>
            </a:extLst>
          </p:cNvPr>
          <p:cNvSpPr>
            <a:spLocks noChangeArrowheads="1"/>
          </p:cNvSpPr>
          <p:nvPr/>
        </p:nvSpPr>
        <p:spPr bwMode="auto">
          <a:xfrm>
            <a:off x="1524001" y="1270944"/>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8" name="Rectangle 2">
            <a:extLst>
              <a:ext uri="{FF2B5EF4-FFF2-40B4-BE49-F238E27FC236}">
                <a16:creationId xmlns:a16="http://schemas.microsoft.com/office/drawing/2014/main" id="{0B88CCB1-5DEE-0BBD-349D-73E411B56582}"/>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Selection Sorting</a:t>
            </a:r>
          </a:p>
        </p:txBody>
      </p:sp>
      <p:pic>
        <p:nvPicPr>
          <p:cNvPr id="3" name="Picture 2">
            <a:extLst>
              <a:ext uri="{FF2B5EF4-FFF2-40B4-BE49-F238E27FC236}">
                <a16:creationId xmlns:a16="http://schemas.microsoft.com/office/drawing/2014/main" id="{A6D99ECD-4BD9-A7A4-A104-2D040936324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445535" y="1240833"/>
            <a:ext cx="8843016" cy="5115517"/>
          </a:xfrm>
          <a:prstGeom prst="rect">
            <a:avLst/>
          </a:prstGeom>
        </p:spPr>
      </p:pic>
    </p:spTree>
    <p:extLst>
      <p:ext uri="{BB962C8B-B14F-4D97-AF65-F5344CB8AC3E}">
        <p14:creationId xmlns:p14="http://schemas.microsoft.com/office/powerpoint/2010/main" val="1798900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300" name="Rectangle 3">
            <a:extLst>
              <a:ext uri="{FF2B5EF4-FFF2-40B4-BE49-F238E27FC236}">
                <a16:creationId xmlns:a16="http://schemas.microsoft.com/office/drawing/2014/main" id="{5D0133E4-BE42-059A-E26C-0ADFA90EB418}"/>
              </a:ext>
            </a:extLst>
          </p:cNvPr>
          <p:cNvSpPr>
            <a:spLocks noGrp="1" noChangeArrowheads="1"/>
          </p:cNvSpPr>
          <p:nvPr>
            <p:ph idx="1"/>
          </p:nvPr>
        </p:nvSpPr>
        <p:spPr>
          <a:xfrm>
            <a:off x="615950" y="1527948"/>
            <a:ext cx="4565624" cy="902522"/>
          </a:xfrm>
        </p:spPr>
        <p:txBody>
          <a:bodyPr>
            <a:normAutofit/>
          </a:bodyPr>
          <a:lstStyle/>
          <a:p>
            <a:pPr marL="0" indent="0" algn="l" rtl="0">
              <a:buNone/>
            </a:pPr>
            <a:r>
              <a:rPr lang="en-US" altLang="en-US" sz="2200" dirty="0" err="1"/>
              <a:t>myList</a:t>
            </a:r>
            <a:r>
              <a:rPr lang="en-US" altLang="en-US" sz="2200" dirty="0"/>
              <a:t> = [2, 9, 5, 4, 8, 1, 6] </a:t>
            </a:r>
          </a:p>
          <a:p>
            <a:pPr marL="0" indent="0" algn="l" rtl="0">
              <a:buNone/>
            </a:pPr>
            <a:r>
              <a:rPr lang="en-US" altLang="en-US" sz="2200" dirty="0"/>
              <a:t># Unsorted</a:t>
            </a:r>
          </a:p>
        </p:txBody>
      </p:sp>
      <p:sp>
        <p:nvSpPr>
          <p:cNvPr id="55298" name="Slide Number Placeholder 4">
            <a:extLst>
              <a:ext uri="{FF2B5EF4-FFF2-40B4-BE49-F238E27FC236}">
                <a16:creationId xmlns:a16="http://schemas.microsoft.com/office/drawing/2014/main" id="{C5EE35FD-AF8F-F3F9-4729-8C5E7C78E7A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B03FFBE-5274-42E5-AF8B-0D55C24792B9}" type="slidenum">
              <a:rPr lang="en-US" altLang="en-US" sz="1400"/>
              <a:pPr/>
              <a:t>34</a:t>
            </a:fld>
            <a:endParaRPr lang="en-US" altLang="en-US" sz="1400"/>
          </a:p>
        </p:txBody>
      </p:sp>
      <p:sp>
        <p:nvSpPr>
          <p:cNvPr id="55301" name="Rectangle 4">
            <a:extLst>
              <a:ext uri="{FF2B5EF4-FFF2-40B4-BE49-F238E27FC236}">
                <a16:creationId xmlns:a16="http://schemas.microsoft.com/office/drawing/2014/main" id="{8A496FCE-4EE2-8AE5-EDC6-98F0FFC23463}"/>
              </a:ext>
            </a:extLst>
          </p:cNvPr>
          <p:cNvSpPr>
            <a:spLocks noChangeArrowheads="1"/>
          </p:cNvSpPr>
          <p:nvPr/>
        </p:nvSpPr>
        <p:spPr bwMode="auto">
          <a:xfrm>
            <a:off x="532872" y="2430469"/>
            <a:ext cx="3214155" cy="414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a:spcBef>
                <a:spcPct val="20000"/>
              </a:spcBef>
              <a:buClr>
                <a:schemeClr val="tx2"/>
              </a:buClr>
              <a:buSzPct val="75000"/>
              <a:buFont typeface="Monotype Sorts" pitchFamily="2" charset="2"/>
              <a:buChar char="F"/>
              <a:defRPr sz="3200">
                <a:solidFill>
                  <a:schemeClr val="tx1"/>
                </a:solidFill>
                <a:latin typeface="Times New Roman" panose="02020603050405020304" pitchFamily="18" charset="0"/>
              </a:defRPr>
            </a:lvl1pPr>
            <a:lvl2pPr marL="742950" indent="-285750">
              <a:spcBef>
                <a:spcPct val="20000"/>
              </a:spcBef>
              <a:buClr>
                <a:schemeClr val="tx1"/>
              </a:buClr>
              <a:buChar char="–"/>
              <a:defRPr sz="2800">
                <a:solidFill>
                  <a:schemeClr val="tx1"/>
                </a:solidFill>
                <a:latin typeface="Times New Roman" panose="02020603050405020304" pitchFamily="18" charset="0"/>
              </a:defRPr>
            </a:lvl2pPr>
            <a:lvl3pPr marL="1143000" indent="-228600">
              <a:spcBef>
                <a:spcPct val="20000"/>
              </a:spcBef>
              <a:buClr>
                <a:schemeClr val="accent2"/>
              </a:buClr>
              <a:buSzPct val="65000"/>
              <a:buFont typeface="Monotype Sorts" pitchFamily="2" charset="2"/>
              <a:buChar char="u"/>
              <a:defRPr sz="2400">
                <a:solidFill>
                  <a:schemeClr val="tx1"/>
                </a:solidFill>
                <a:latin typeface="Times New Roman" panose="02020603050405020304" pitchFamily="18" charset="0"/>
              </a:defRPr>
            </a:lvl3pPr>
            <a:lvl4pPr marL="1600200" indent="-228600">
              <a:spcBef>
                <a:spcPct val="20000"/>
              </a:spcBef>
              <a:buClr>
                <a:schemeClr val="tx1"/>
              </a:buClr>
              <a:buChar char="–"/>
              <a:defRPr sz="2000">
                <a:solidFill>
                  <a:schemeClr val="tx1"/>
                </a:solidFill>
                <a:latin typeface="Times New Roman" panose="02020603050405020304" pitchFamily="18" charset="0"/>
              </a:defRPr>
            </a:lvl4pPr>
            <a:lvl5pPr marL="2057400" indent="-228600">
              <a:spcBef>
                <a:spcPct val="20000"/>
              </a:spcBef>
              <a:buClr>
                <a:schemeClr val="tx2"/>
              </a:buClr>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Char char="•"/>
              <a:defRPr sz="2000">
                <a:solidFill>
                  <a:schemeClr val="tx1"/>
                </a:solidFill>
                <a:latin typeface="Times New Roman" panose="02020603050405020304" pitchFamily="18" charset="0"/>
              </a:defRPr>
            </a:lvl9pPr>
          </a:lstStyle>
          <a:p>
            <a:pPr>
              <a:lnSpc>
                <a:spcPct val="90000"/>
              </a:lnSpc>
              <a:buFont typeface="Monotype Sorts" pitchFamily="2" charset="2"/>
              <a:buNone/>
            </a:pPr>
            <a:r>
              <a:rPr lang="en-US" altLang="en-US" sz="2800" dirty="0">
                <a:cs typeface="Times New Roman" panose="02020603050405020304" pitchFamily="18" charset="0"/>
              </a:rPr>
              <a:t>The insertion sort algorithm sorts a list of values by repeatedly inserting an unsorted element into a sorted </a:t>
            </a:r>
            <a:r>
              <a:rPr lang="en-US" altLang="en-US" sz="2800" dirty="0" err="1">
                <a:cs typeface="Times New Roman" panose="02020603050405020304" pitchFamily="18" charset="0"/>
              </a:rPr>
              <a:t>sublist</a:t>
            </a:r>
            <a:r>
              <a:rPr lang="en-US" altLang="en-US" sz="2800" dirty="0">
                <a:cs typeface="Times New Roman" panose="02020603050405020304" pitchFamily="18" charset="0"/>
              </a:rPr>
              <a:t> until the whole list is sorted.</a:t>
            </a:r>
          </a:p>
          <a:p>
            <a:pPr>
              <a:lnSpc>
                <a:spcPct val="90000"/>
              </a:lnSpc>
              <a:buFont typeface="Monotype Sorts" pitchFamily="2" charset="2"/>
              <a:buNone/>
            </a:pPr>
            <a:endParaRPr lang="en-US" altLang="en-US" sz="2800" dirty="0">
              <a:cs typeface="Times New Roman" panose="02020603050405020304" pitchFamily="18" charset="0"/>
            </a:endParaRPr>
          </a:p>
          <a:p>
            <a:pPr>
              <a:lnSpc>
                <a:spcPct val="90000"/>
              </a:lnSpc>
              <a:buFont typeface="Monotype Sorts" pitchFamily="2" charset="2"/>
              <a:buNone/>
            </a:pPr>
            <a:r>
              <a:rPr lang="en-US" altLang="en-US" sz="2800" dirty="0">
                <a:cs typeface="Times New Roman" panose="02020603050405020304" pitchFamily="18" charset="0"/>
                <a:hlinkClick r:id="rId2"/>
              </a:rPr>
              <a:t>Animation Link </a:t>
            </a:r>
            <a:endParaRPr lang="en-US" altLang="en-US" sz="2800" dirty="0">
              <a:cs typeface="Times New Roman" panose="02020603050405020304" pitchFamily="18" charset="0"/>
            </a:endParaRPr>
          </a:p>
        </p:txBody>
      </p:sp>
      <p:sp>
        <p:nvSpPr>
          <p:cNvPr id="55302" name="Rectangle 10">
            <a:extLst>
              <a:ext uri="{FF2B5EF4-FFF2-40B4-BE49-F238E27FC236}">
                <a16:creationId xmlns:a16="http://schemas.microsoft.com/office/drawing/2014/main" id="{A3662A0A-40A4-708F-A4D5-8831A153864E}"/>
              </a:ext>
            </a:extLst>
          </p:cNvPr>
          <p:cNvSpPr>
            <a:spLocks noChangeArrowheads="1"/>
          </p:cNvSpPr>
          <p:nvPr/>
        </p:nvSpPr>
        <p:spPr bwMode="auto">
          <a:xfrm>
            <a:off x="1524001" y="1636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pic>
        <p:nvPicPr>
          <p:cNvPr id="7" name="Picture 6">
            <a:extLst>
              <a:ext uri="{FF2B5EF4-FFF2-40B4-BE49-F238E27FC236}">
                <a16:creationId xmlns:a16="http://schemas.microsoft.com/office/drawing/2014/main" id="{CC5AA374-F596-8532-3895-7053C1E5328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Lst>
          </a:blip>
          <a:stretch>
            <a:fillRect/>
          </a:stretch>
        </p:blipFill>
        <p:spPr>
          <a:xfrm>
            <a:off x="3830105" y="1158456"/>
            <a:ext cx="8361895" cy="5380456"/>
          </a:xfrm>
          <a:prstGeom prst="rect">
            <a:avLst/>
          </a:prstGeom>
        </p:spPr>
      </p:pic>
      <p:sp>
        <p:nvSpPr>
          <p:cNvPr id="10" name="Rectangle 2">
            <a:extLst>
              <a:ext uri="{FF2B5EF4-FFF2-40B4-BE49-F238E27FC236}">
                <a16:creationId xmlns:a16="http://schemas.microsoft.com/office/drawing/2014/main" id="{5E5C5504-B2D8-67EB-FD35-60759A6F21A8}"/>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Insertion Sorting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E3D1D8A-2437-C717-5BC1-40E46E02372D}"/>
            </a:ext>
          </a:extLst>
        </p:cNvPr>
        <p:cNvGrpSpPr/>
        <p:nvPr/>
      </p:nvGrpSpPr>
      <p:grpSpPr>
        <a:xfrm>
          <a:off x="0" y="0"/>
          <a:ext cx="0" cy="0"/>
          <a:chOff x="0" y="0"/>
          <a:chExt cx="0" cy="0"/>
        </a:xfrm>
      </p:grpSpPr>
      <p:sp>
        <p:nvSpPr>
          <p:cNvPr id="55298" name="Slide Number Placeholder 4">
            <a:extLst>
              <a:ext uri="{FF2B5EF4-FFF2-40B4-BE49-F238E27FC236}">
                <a16:creationId xmlns:a16="http://schemas.microsoft.com/office/drawing/2014/main" id="{E5FAEB44-A3BB-0676-2191-4E60C403AF0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B03FFBE-5274-42E5-AF8B-0D55C24792B9}" type="slidenum">
              <a:rPr lang="en-US" altLang="en-US" sz="1400"/>
              <a:pPr/>
              <a:t>35</a:t>
            </a:fld>
            <a:endParaRPr lang="en-US" altLang="en-US" sz="1400"/>
          </a:p>
        </p:txBody>
      </p:sp>
      <p:sp>
        <p:nvSpPr>
          <p:cNvPr id="55302" name="Rectangle 10">
            <a:extLst>
              <a:ext uri="{FF2B5EF4-FFF2-40B4-BE49-F238E27FC236}">
                <a16:creationId xmlns:a16="http://schemas.microsoft.com/office/drawing/2014/main" id="{513F7CBB-F6BE-DD41-F48B-CC69AC7AADF7}"/>
              </a:ext>
            </a:extLst>
          </p:cNvPr>
          <p:cNvSpPr>
            <a:spLocks noChangeArrowheads="1"/>
          </p:cNvSpPr>
          <p:nvPr/>
        </p:nvSpPr>
        <p:spPr bwMode="auto">
          <a:xfrm>
            <a:off x="1524001" y="1636069"/>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0" name="Rectangle 2">
            <a:extLst>
              <a:ext uri="{FF2B5EF4-FFF2-40B4-BE49-F238E27FC236}">
                <a16:creationId xmlns:a16="http://schemas.microsoft.com/office/drawing/2014/main" id="{550BBA3C-E35C-9EF8-7939-5951FC909AE4}"/>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Insertion Sorting</a:t>
            </a:r>
          </a:p>
        </p:txBody>
      </p:sp>
      <p:pic>
        <p:nvPicPr>
          <p:cNvPr id="8" name="Picture 7">
            <a:extLst>
              <a:ext uri="{FF2B5EF4-FFF2-40B4-BE49-F238E27FC236}">
                <a16:creationId xmlns:a16="http://schemas.microsoft.com/office/drawing/2014/main" id="{51BF141D-3E80-6119-FEAE-8809EF192EB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064945" y="1161300"/>
            <a:ext cx="10277518" cy="5301695"/>
          </a:xfrm>
          <a:prstGeom prst="rect">
            <a:avLst/>
          </a:prstGeom>
        </p:spPr>
      </p:pic>
    </p:spTree>
    <p:extLst>
      <p:ext uri="{BB962C8B-B14F-4D97-AF65-F5344CB8AC3E}">
        <p14:creationId xmlns:p14="http://schemas.microsoft.com/office/powerpoint/2010/main" val="3087735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Slide Number Placeholder 4">
            <a:extLst>
              <a:ext uri="{FF2B5EF4-FFF2-40B4-BE49-F238E27FC236}">
                <a16:creationId xmlns:a16="http://schemas.microsoft.com/office/drawing/2014/main" id="{5569087C-D791-2742-750B-1BFF3CDF88D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9112F5A-7903-4194-A427-3BA19C6A3E35}" type="slidenum">
              <a:rPr lang="en-US" altLang="en-US" sz="1400"/>
              <a:pPr/>
              <a:t>36</a:t>
            </a:fld>
            <a:endParaRPr lang="en-US" altLang="en-US" sz="1400"/>
          </a:p>
        </p:txBody>
      </p:sp>
      <p:sp>
        <p:nvSpPr>
          <p:cNvPr id="4100" name="Rectangle 12">
            <a:extLst>
              <a:ext uri="{FF2B5EF4-FFF2-40B4-BE49-F238E27FC236}">
                <a16:creationId xmlns:a16="http://schemas.microsoft.com/office/drawing/2014/main" id="{21256209-8FA7-F688-B19F-EDC7424394AB}"/>
              </a:ext>
            </a:extLst>
          </p:cNvPr>
          <p:cNvSpPr>
            <a:spLocks noChangeArrowheads="1"/>
          </p:cNvSpPr>
          <p:nvPr/>
        </p:nvSpPr>
        <p:spPr bwMode="auto">
          <a:xfrm>
            <a:off x="3705225" y="20574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CD75E229-2905-05FD-11DE-60B3CE059038}"/>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b="1" dirty="0">
                <a:solidFill>
                  <a:srgbClr val="C00000"/>
                </a:solidFill>
              </a:rPr>
              <a:t>Ch.11: Lists for Multi-dimensional Data</a:t>
            </a:r>
          </a:p>
        </p:txBody>
      </p:sp>
      <p:pic>
        <p:nvPicPr>
          <p:cNvPr id="4" name="Picture 3">
            <a:extLst>
              <a:ext uri="{FF2B5EF4-FFF2-40B4-BE49-F238E27FC236}">
                <a16:creationId xmlns:a16="http://schemas.microsoft.com/office/drawing/2014/main" id="{B2D1B299-3059-75D7-9441-2E5A0C0F68F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982298" y="1124700"/>
            <a:ext cx="7992607" cy="2916451"/>
          </a:xfrm>
          <a:prstGeom prst="rect">
            <a:avLst/>
          </a:prstGeom>
        </p:spPr>
      </p:pic>
      <p:pic>
        <p:nvPicPr>
          <p:cNvPr id="6" name="Picture 5">
            <a:extLst>
              <a:ext uri="{FF2B5EF4-FFF2-40B4-BE49-F238E27FC236}">
                <a16:creationId xmlns:a16="http://schemas.microsoft.com/office/drawing/2014/main" id="{5427F393-599B-1A76-CA33-DED6999B837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3138815" y="4085885"/>
            <a:ext cx="5614251" cy="2453028"/>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2" name="Rectangle 3">
            <a:extLst>
              <a:ext uri="{FF2B5EF4-FFF2-40B4-BE49-F238E27FC236}">
                <a16:creationId xmlns:a16="http://schemas.microsoft.com/office/drawing/2014/main" id="{E7825409-B25F-81BA-893B-0A297F56DF27}"/>
              </a:ext>
            </a:extLst>
          </p:cNvPr>
          <p:cNvSpPr>
            <a:spLocks noGrp="1" noChangeArrowheads="1"/>
          </p:cNvSpPr>
          <p:nvPr>
            <p:ph idx="1"/>
          </p:nvPr>
        </p:nvSpPr>
        <p:spPr>
          <a:xfrm>
            <a:off x="1026540" y="1228726"/>
            <a:ext cx="10983830" cy="1547390"/>
          </a:xfrm>
        </p:spPr>
        <p:txBody>
          <a:bodyPr/>
          <a:lstStyle/>
          <a:p>
            <a:pPr marL="0" indent="0" algn="l" rtl="0">
              <a:lnSpc>
                <a:spcPct val="80000"/>
              </a:lnSpc>
              <a:spcBef>
                <a:spcPct val="50000"/>
              </a:spcBef>
              <a:buNone/>
            </a:pPr>
            <a:r>
              <a:rPr lang="en-US" altLang="en-US" sz="2800" dirty="0"/>
              <a:t>You can view a two-dimensional list as a list that consists of rows. Each row is a list that contains the values. The rows can be accessed using the index, conveniently called a </a:t>
            </a:r>
            <a:r>
              <a:rPr lang="en-US" altLang="en-US" sz="2800" i="1" dirty="0">
                <a:solidFill>
                  <a:srgbClr val="C00000"/>
                </a:solidFill>
              </a:rPr>
              <a:t>row index</a:t>
            </a:r>
            <a:r>
              <a:rPr lang="en-US" altLang="en-US" sz="2800" dirty="0"/>
              <a:t>. The values in each row can be accessed through another index, conveniently called a </a:t>
            </a:r>
            <a:r>
              <a:rPr lang="en-US" altLang="en-US" sz="2800" i="1" dirty="0">
                <a:solidFill>
                  <a:srgbClr val="C00000"/>
                </a:solidFill>
              </a:rPr>
              <a:t>column index</a:t>
            </a:r>
            <a:r>
              <a:rPr lang="en-US" altLang="en-US" sz="2800" dirty="0">
                <a:solidFill>
                  <a:srgbClr val="C00000"/>
                </a:solidFill>
              </a:rPr>
              <a:t>. </a:t>
            </a:r>
          </a:p>
        </p:txBody>
      </p:sp>
      <p:sp>
        <p:nvSpPr>
          <p:cNvPr id="7170" name="Slide Number Placeholder 4">
            <a:extLst>
              <a:ext uri="{FF2B5EF4-FFF2-40B4-BE49-F238E27FC236}">
                <a16:creationId xmlns:a16="http://schemas.microsoft.com/office/drawing/2014/main" id="{D5E9D7EA-6482-8192-31FA-47281D0C5D1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5DBA30D-F1BA-47BA-95B1-E6283B685A42}" type="slidenum">
              <a:rPr lang="en-US" altLang="en-US" sz="1400"/>
              <a:pPr/>
              <a:t>37</a:t>
            </a:fld>
            <a:endParaRPr lang="en-US" altLang="en-US" sz="1400"/>
          </a:p>
        </p:txBody>
      </p:sp>
      <p:sp>
        <p:nvSpPr>
          <p:cNvPr id="7173" name="Rectangle 4">
            <a:extLst>
              <a:ext uri="{FF2B5EF4-FFF2-40B4-BE49-F238E27FC236}">
                <a16:creationId xmlns:a16="http://schemas.microsoft.com/office/drawing/2014/main" id="{40F8B78A-BC93-0587-51EF-47C7441FAD90}"/>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7175" name="Rectangle 14">
            <a:extLst>
              <a:ext uri="{FF2B5EF4-FFF2-40B4-BE49-F238E27FC236}">
                <a16:creationId xmlns:a16="http://schemas.microsoft.com/office/drawing/2014/main" id="{266FD3C4-EFF6-1517-9AE2-99F059AC087E}"/>
              </a:ext>
            </a:extLst>
          </p:cNvPr>
          <p:cNvSpPr>
            <a:spLocks noChangeArrowheads="1"/>
          </p:cNvSpPr>
          <p:nvPr/>
        </p:nvSpPr>
        <p:spPr bwMode="auto">
          <a:xfrm>
            <a:off x="1524001" y="24790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2">
            <a:extLst>
              <a:ext uri="{FF2B5EF4-FFF2-40B4-BE49-F238E27FC236}">
                <a16:creationId xmlns:a16="http://schemas.microsoft.com/office/drawing/2014/main" id="{16DC50B3-E27F-870E-05C9-B40488932246}"/>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Processing Two-Dimensional lists</a:t>
            </a:r>
          </a:p>
        </p:txBody>
      </p:sp>
      <p:pic>
        <p:nvPicPr>
          <p:cNvPr id="6" name="Picture 5">
            <a:extLst>
              <a:ext uri="{FF2B5EF4-FFF2-40B4-BE49-F238E27FC236}">
                <a16:creationId xmlns:a16="http://schemas.microsoft.com/office/drawing/2014/main" id="{0A99C4D5-7D38-87F4-D384-E2BBD621DFB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757705" y="2976266"/>
            <a:ext cx="11165070" cy="302896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3">
            <a:extLst>
              <a:ext uri="{FF2B5EF4-FFF2-40B4-BE49-F238E27FC236}">
                <a16:creationId xmlns:a16="http://schemas.microsoft.com/office/drawing/2014/main" id="{8CCEBF86-9E40-54E9-B952-B619CCDD226C}"/>
              </a:ext>
            </a:extLst>
          </p:cNvPr>
          <p:cNvSpPr>
            <a:spLocks noGrp="1" noChangeArrowheads="1"/>
          </p:cNvSpPr>
          <p:nvPr>
            <p:ph idx="1"/>
          </p:nvPr>
        </p:nvSpPr>
        <p:spPr>
          <a:xfrm>
            <a:off x="787956" y="1431926"/>
            <a:ext cx="10915174" cy="4570413"/>
          </a:xfrm>
        </p:spPr>
        <p:txBody>
          <a:bodyPr/>
          <a:lstStyle/>
          <a:p>
            <a:pPr marL="609600" indent="-609600" algn="l" rtl="0">
              <a:lnSpc>
                <a:spcPct val="80000"/>
              </a:lnSpc>
              <a:spcBef>
                <a:spcPct val="50000"/>
              </a:spcBef>
              <a:buNone/>
            </a:pPr>
            <a:r>
              <a:rPr lang="en-US" altLang="en-US" dirty="0">
                <a:cs typeface="Times New Roman" panose="02020603050405020304" pitchFamily="18" charset="0"/>
              </a:rPr>
              <a:t>See the examples in the text.</a:t>
            </a:r>
          </a:p>
          <a:p>
            <a:pPr marL="609600" indent="-609600" algn="l" rtl="0">
              <a:lnSpc>
                <a:spcPct val="80000"/>
              </a:lnSpc>
              <a:spcBef>
                <a:spcPct val="50000"/>
              </a:spcBef>
              <a:buFont typeface="Monotype Sorts" pitchFamily="2" charset="2"/>
              <a:buAutoNum type="arabicPeriod"/>
            </a:pPr>
            <a:r>
              <a:rPr lang="en-US" altLang="en-US" sz="2900" dirty="0">
                <a:cs typeface="Times New Roman" panose="02020603050405020304" pitchFamily="18" charset="0"/>
              </a:rPr>
              <a:t>(Initializing lists with input values)</a:t>
            </a:r>
          </a:p>
          <a:p>
            <a:pPr marL="609600" indent="-609600" algn="l" rtl="0">
              <a:lnSpc>
                <a:spcPct val="80000"/>
              </a:lnSpc>
              <a:spcBef>
                <a:spcPct val="50000"/>
              </a:spcBef>
              <a:buFont typeface="Monotype Sorts" pitchFamily="2" charset="2"/>
              <a:buAutoNum type="arabicPeriod"/>
            </a:pPr>
            <a:r>
              <a:rPr lang="en-US" altLang="en-US" sz="2900" dirty="0">
                <a:cs typeface="Times New Roman" panose="02020603050405020304" pitchFamily="18" charset="0"/>
              </a:rPr>
              <a:t>(Initializing lists with random values)</a:t>
            </a:r>
          </a:p>
          <a:p>
            <a:pPr marL="609600" indent="-609600" algn="l" rtl="0">
              <a:lnSpc>
                <a:spcPct val="80000"/>
              </a:lnSpc>
              <a:spcBef>
                <a:spcPct val="50000"/>
              </a:spcBef>
              <a:buFont typeface="Monotype Sorts" pitchFamily="2" charset="2"/>
              <a:buAutoNum type="arabicPeriod"/>
            </a:pPr>
            <a:r>
              <a:rPr lang="en-US" altLang="en-US" sz="2900" dirty="0">
                <a:cs typeface="Times New Roman" panose="02020603050405020304" pitchFamily="18" charset="0"/>
              </a:rPr>
              <a:t>(Printing lists)</a:t>
            </a:r>
          </a:p>
          <a:p>
            <a:pPr marL="609600" indent="-609600" algn="l" rtl="0">
              <a:lnSpc>
                <a:spcPct val="80000"/>
              </a:lnSpc>
              <a:spcBef>
                <a:spcPct val="50000"/>
              </a:spcBef>
              <a:buFont typeface="Monotype Sorts" pitchFamily="2" charset="2"/>
              <a:buAutoNum type="arabicPeriod"/>
            </a:pPr>
            <a:r>
              <a:rPr lang="en-US" altLang="en-US" sz="2900" dirty="0">
                <a:cs typeface="Times New Roman" panose="02020603050405020304" pitchFamily="18" charset="0"/>
              </a:rPr>
              <a:t>(Summing all elements)</a:t>
            </a:r>
          </a:p>
          <a:p>
            <a:pPr marL="609600" indent="-609600" algn="l" rtl="0">
              <a:lnSpc>
                <a:spcPct val="80000"/>
              </a:lnSpc>
              <a:spcBef>
                <a:spcPct val="50000"/>
              </a:spcBef>
              <a:buFont typeface="Monotype Sorts" pitchFamily="2" charset="2"/>
              <a:buAutoNum type="arabicPeriod"/>
            </a:pPr>
            <a:r>
              <a:rPr lang="en-US" altLang="en-US" sz="2900" dirty="0">
                <a:cs typeface="Times New Roman" panose="02020603050405020304" pitchFamily="18" charset="0"/>
              </a:rPr>
              <a:t>(Summing all elements by column)</a:t>
            </a:r>
          </a:p>
          <a:p>
            <a:pPr marL="609600" indent="-609600" algn="l" rtl="0">
              <a:lnSpc>
                <a:spcPct val="80000"/>
              </a:lnSpc>
              <a:spcBef>
                <a:spcPct val="50000"/>
              </a:spcBef>
              <a:buFont typeface="Monotype Sorts" pitchFamily="2" charset="2"/>
              <a:buAutoNum type="arabicPeriod"/>
            </a:pPr>
            <a:r>
              <a:rPr lang="en-US" altLang="en-US" sz="2900" dirty="0">
                <a:cs typeface="Times New Roman" panose="02020603050405020304" pitchFamily="18" charset="0"/>
              </a:rPr>
              <a:t>(Which row has the largest sum)</a:t>
            </a:r>
          </a:p>
          <a:p>
            <a:pPr marL="609600" indent="-609600" algn="l" rtl="0">
              <a:lnSpc>
                <a:spcPct val="80000"/>
              </a:lnSpc>
              <a:spcBef>
                <a:spcPct val="50000"/>
              </a:spcBef>
              <a:buFont typeface="Monotype Sorts" pitchFamily="2" charset="2"/>
              <a:buAutoNum type="arabicPeriod"/>
            </a:pPr>
            <a:r>
              <a:rPr lang="en-US" altLang="en-US" sz="2900" dirty="0"/>
              <a:t>(</a:t>
            </a:r>
            <a:r>
              <a:rPr lang="en-US" altLang="en-US" sz="2900" i="1" dirty="0"/>
              <a:t>Random shuffling</a:t>
            </a:r>
            <a:r>
              <a:rPr lang="en-US" altLang="en-US" sz="2900" dirty="0"/>
              <a:t>) </a:t>
            </a:r>
          </a:p>
        </p:txBody>
      </p:sp>
      <p:sp>
        <p:nvSpPr>
          <p:cNvPr id="8194" name="Slide Number Placeholder 4">
            <a:extLst>
              <a:ext uri="{FF2B5EF4-FFF2-40B4-BE49-F238E27FC236}">
                <a16:creationId xmlns:a16="http://schemas.microsoft.com/office/drawing/2014/main" id="{D73868AF-49C3-7ED3-99BD-5351EEBBA281}"/>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4EE5D3F-3022-4E85-A788-12AF8C1D9001}" type="slidenum">
              <a:rPr lang="en-US" altLang="en-US" sz="1400"/>
              <a:pPr/>
              <a:t>38</a:t>
            </a:fld>
            <a:endParaRPr lang="en-US" altLang="en-US" sz="1400"/>
          </a:p>
        </p:txBody>
      </p:sp>
      <p:sp>
        <p:nvSpPr>
          <p:cNvPr id="8197" name="Rectangle 4">
            <a:extLst>
              <a:ext uri="{FF2B5EF4-FFF2-40B4-BE49-F238E27FC236}">
                <a16:creationId xmlns:a16="http://schemas.microsoft.com/office/drawing/2014/main" id="{19DD29BF-D662-26FB-F2A4-7FC2D7DE1386}"/>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8198" name="Rectangle 5">
            <a:extLst>
              <a:ext uri="{FF2B5EF4-FFF2-40B4-BE49-F238E27FC236}">
                <a16:creationId xmlns:a16="http://schemas.microsoft.com/office/drawing/2014/main" id="{24D7AE03-DFBF-C0FC-B283-C08EF1224EC6}"/>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4" name="Rectangle 2">
            <a:extLst>
              <a:ext uri="{FF2B5EF4-FFF2-40B4-BE49-F238E27FC236}">
                <a16:creationId xmlns:a16="http://schemas.microsoft.com/office/drawing/2014/main" id="{7A84F771-D4C4-067C-3266-1BDF289B6A50}"/>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Processing Two-Dimensional lists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Slide Number Placeholder 4">
            <a:extLst>
              <a:ext uri="{FF2B5EF4-FFF2-40B4-BE49-F238E27FC236}">
                <a16:creationId xmlns:a16="http://schemas.microsoft.com/office/drawing/2014/main" id="{453CB684-B405-7F13-6190-C2B87E7F307E}"/>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763A15BC-2EDA-4FA9-B50D-AF4F865D68BA}" type="slidenum">
              <a:rPr lang="en-US" altLang="en-US" sz="1400"/>
              <a:pPr/>
              <a:t>39</a:t>
            </a:fld>
            <a:endParaRPr lang="en-US" altLang="en-US" sz="1400"/>
          </a:p>
        </p:txBody>
      </p:sp>
      <p:sp>
        <p:nvSpPr>
          <p:cNvPr id="9221" name="Rectangle 4">
            <a:extLst>
              <a:ext uri="{FF2B5EF4-FFF2-40B4-BE49-F238E27FC236}">
                <a16:creationId xmlns:a16="http://schemas.microsoft.com/office/drawing/2014/main" id="{F18C8775-2C89-0EE0-AF75-EDC58FF4058F}"/>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9222" name="Rectangle 5">
            <a:extLst>
              <a:ext uri="{FF2B5EF4-FFF2-40B4-BE49-F238E27FC236}">
                <a16:creationId xmlns:a16="http://schemas.microsoft.com/office/drawing/2014/main" id="{B61699F6-B390-DDB5-02CE-D8D6540BAC78}"/>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ECF57D3F-3A21-05B2-DE7B-DAA63DCBB1A2}"/>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Initializing lists with input values</a:t>
            </a:r>
          </a:p>
        </p:txBody>
      </p:sp>
      <p:pic>
        <p:nvPicPr>
          <p:cNvPr id="6" name="Picture 5">
            <a:extLst>
              <a:ext uri="{FF2B5EF4-FFF2-40B4-BE49-F238E27FC236}">
                <a16:creationId xmlns:a16="http://schemas.microsoft.com/office/drawing/2014/main" id="{D3D97361-4A8D-83E7-53F7-9103FC3A5E9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89234" y="1623965"/>
            <a:ext cx="11300598" cy="4420835"/>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Slide Number Placeholder 4">
            <a:extLst>
              <a:ext uri="{FF2B5EF4-FFF2-40B4-BE49-F238E27FC236}">
                <a16:creationId xmlns:a16="http://schemas.microsoft.com/office/drawing/2014/main" id="{0E9B8103-083D-29D2-2887-B260CCC98CF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8660DF6-A67E-4BE2-BE28-79F6FDB6AFFD}" type="slidenum">
              <a:rPr lang="en-US" altLang="en-US" sz="1400"/>
              <a:pPr/>
              <a:t>40</a:t>
            </a:fld>
            <a:endParaRPr lang="en-US" altLang="en-US" sz="1400"/>
          </a:p>
        </p:txBody>
      </p:sp>
      <p:sp>
        <p:nvSpPr>
          <p:cNvPr id="10245" name="Rectangle 4">
            <a:extLst>
              <a:ext uri="{FF2B5EF4-FFF2-40B4-BE49-F238E27FC236}">
                <a16:creationId xmlns:a16="http://schemas.microsoft.com/office/drawing/2014/main" id="{E49889F4-1E33-530A-A4E1-1066BC1A5C69}"/>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0246" name="Rectangle 5">
            <a:extLst>
              <a:ext uri="{FF2B5EF4-FFF2-40B4-BE49-F238E27FC236}">
                <a16:creationId xmlns:a16="http://schemas.microsoft.com/office/drawing/2014/main" id="{B02A5652-B0D8-E76B-FA2B-2703963AD2DF}"/>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656EFFAA-139F-4991-6CC6-408122ADB987}"/>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Initializing lists with random values</a:t>
            </a:r>
          </a:p>
        </p:txBody>
      </p:sp>
      <p:pic>
        <p:nvPicPr>
          <p:cNvPr id="8" name="Picture 7">
            <a:extLst>
              <a:ext uri="{FF2B5EF4-FFF2-40B4-BE49-F238E27FC236}">
                <a16:creationId xmlns:a16="http://schemas.microsoft.com/office/drawing/2014/main" id="{EB603BAE-323B-F109-8841-26FA336C73A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91330" y="1278321"/>
            <a:ext cx="11315379" cy="508648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4">
            <a:extLst>
              <a:ext uri="{FF2B5EF4-FFF2-40B4-BE49-F238E27FC236}">
                <a16:creationId xmlns:a16="http://schemas.microsoft.com/office/drawing/2014/main" id="{B605D018-2871-E608-E46C-D64CF47841B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C4679A26-5BE2-42B3-A72D-105D7AAB31A6}" type="slidenum">
              <a:rPr lang="en-US" altLang="en-US" sz="1400"/>
              <a:pPr/>
              <a:t>41</a:t>
            </a:fld>
            <a:endParaRPr lang="en-US" altLang="en-US" sz="1400"/>
          </a:p>
        </p:txBody>
      </p:sp>
      <p:sp>
        <p:nvSpPr>
          <p:cNvPr id="11269" name="Rectangle 4">
            <a:extLst>
              <a:ext uri="{FF2B5EF4-FFF2-40B4-BE49-F238E27FC236}">
                <a16:creationId xmlns:a16="http://schemas.microsoft.com/office/drawing/2014/main" id="{84A760B6-1181-B0FF-6A2F-5ED95932B3A9}"/>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1270" name="Rectangle 5">
            <a:extLst>
              <a:ext uri="{FF2B5EF4-FFF2-40B4-BE49-F238E27FC236}">
                <a16:creationId xmlns:a16="http://schemas.microsoft.com/office/drawing/2014/main" id="{8C16C9B5-36C7-063B-2675-F6697BDFC457}"/>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08D05368-3589-E15A-08E8-4AAA5D8B806D}"/>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Printing lists</a:t>
            </a:r>
          </a:p>
        </p:txBody>
      </p:sp>
      <p:pic>
        <p:nvPicPr>
          <p:cNvPr id="8" name="Picture 7">
            <a:extLst>
              <a:ext uri="{FF2B5EF4-FFF2-40B4-BE49-F238E27FC236}">
                <a16:creationId xmlns:a16="http://schemas.microsoft.com/office/drawing/2014/main" id="{00EEE064-C68F-AB50-8BD5-AE7657712C9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179490" y="1187348"/>
            <a:ext cx="10254805" cy="5314052"/>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Slide Number Placeholder 4">
            <a:extLst>
              <a:ext uri="{FF2B5EF4-FFF2-40B4-BE49-F238E27FC236}">
                <a16:creationId xmlns:a16="http://schemas.microsoft.com/office/drawing/2014/main" id="{A1E27B48-42C9-E284-722F-087C4FA780F0}"/>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56993A9-B54B-42C3-B6DA-D6A65C66BC65}" type="slidenum">
              <a:rPr lang="en-US" altLang="en-US" sz="1400"/>
              <a:pPr/>
              <a:t>42</a:t>
            </a:fld>
            <a:endParaRPr lang="en-US" altLang="en-US" sz="1400"/>
          </a:p>
        </p:txBody>
      </p:sp>
      <p:sp>
        <p:nvSpPr>
          <p:cNvPr id="12293" name="Rectangle 4">
            <a:extLst>
              <a:ext uri="{FF2B5EF4-FFF2-40B4-BE49-F238E27FC236}">
                <a16:creationId xmlns:a16="http://schemas.microsoft.com/office/drawing/2014/main" id="{A7AAC44F-29BD-463B-DAC2-82306CFD181B}"/>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2294" name="Rectangle 5">
            <a:extLst>
              <a:ext uri="{FF2B5EF4-FFF2-40B4-BE49-F238E27FC236}">
                <a16:creationId xmlns:a16="http://schemas.microsoft.com/office/drawing/2014/main" id="{BE357369-35EA-4219-070E-3A3CF681E772}"/>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82BAD347-C491-619B-94EE-7B98E7B0D316}"/>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Summing all elements</a:t>
            </a:r>
          </a:p>
        </p:txBody>
      </p:sp>
      <p:pic>
        <p:nvPicPr>
          <p:cNvPr id="8" name="Picture 7">
            <a:extLst>
              <a:ext uri="{FF2B5EF4-FFF2-40B4-BE49-F238E27FC236}">
                <a16:creationId xmlns:a16="http://schemas.microsoft.com/office/drawing/2014/main" id="{35DAC9B6-4B39-8184-F647-3613B00E1AB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88870" y="1659198"/>
            <a:ext cx="11586782" cy="378774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Slide Number Placeholder 4">
            <a:extLst>
              <a:ext uri="{FF2B5EF4-FFF2-40B4-BE49-F238E27FC236}">
                <a16:creationId xmlns:a16="http://schemas.microsoft.com/office/drawing/2014/main" id="{00B0B64D-80DF-794C-7143-A24271BF2AB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D933E91-E6AF-4C21-8F6A-2672C0D5A2DB}" type="slidenum">
              <a:rPr lang="en-US" altLang="en-US" sz="1400"/>
              <a:pPr/>
              <a:t>43</a:t>
            </a:fld>
            <a:endParaRPr lang="en-US" altLang="en-US" sz="1400"/>
          </a:p>
        </p:txBody>
      </p:sp>
      <p:sp>
        <p:nvSpPr>
          <p:cNvPr id="13317" name="Rectangle 4">
            <a:extLst>
              <a:ext uri="{FF2B5EF4-FFF2-40B4-BE49-F238E27FC236}">
                <a16:creationId xmlns:a16="http://schemas.microsoft.com/office/drawing/2014/main" id="{993FC507-08E2-491B-B01B-F076BE1F15F6}"/>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3318" name="Rectangle 5">
            <a:extLst>
              <a:ext uri="{FF2B5EF4-FFF2-40B4-BE49-F238E27FC236}">
                <a16:creationId xmlns:a16="http://schemas.microsoft.com/office/drawing/2014/main" id="{68AE305F-B218-1FC8-0F54-A5AEC5A03851}"/>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24B56ADD-239F-400E-751D-04B8C089DAF8}"/>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Summing elements by column</a:t>
            </a:r>
          </a:p>
        </p:txBody>
      </p:sp>
      <p:pic>
        <p:nvPicPr>
          <p:cNvPr id="8" name="Picture 7">
            <a:extLst>
              <a:ext uri="{FF2B5EF4-FFF2-40B4-BE49-F238E27FC236}">
                <a16:creationId xmlns:a16="http://schemas.microsoft.com/office/drawing/2014/main" id="{CBBAB8F5-5DC8-71E2-83F5-F7D88F2284F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97134" y="2189108"/>
            <a:ext cx="11431365" cy="3385254"/>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Slide Number Placeholder 4">
            <a:extLst>
              <a:ext uri="{FF2B5EF4-FFF2-40B4-BE49-F238E27FC236}">
                <a16:creationId xmlns:a16="http://schemas.microsoft.com/office/drawing/2014/main" id="{AB49A27E-B774-98A7-A1FD-CAE042B8C37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0C9CA08-A440-4B6D-B76F-29E086BC3B4E}" type="slidenum">
              <a:rPr lang="en-US" altLang="en-US" sz="1400"/>
              <a:pPr/>
              <a:t>44</a:t>
            </a:fld>
            <a:endParaRPr lang="en-US" altLang="en-US" sz="1400"/>
          </a:p>
        </p:txBody>
      </p:sp>
      <p:sp>
        <p:nvSpPr>
          <p:cNvPr id="14341" name="Rectangle 4">
            <a:extLst>
              <a:ext uri="{FF2B5EF4-FFF2-40B4-BE49-F238E27FC236}">
                <a16:creationId xmlns:a16="http://schemas.microsoft.com/office/drawing/2014/main" id="{D54E3254-A19D-1454-75DF-9F94F45B9EA9}"/>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4342" name="Rectangle 5">
            <a:extLst>
              <a:ext uri="{FF2B5EF4-FFF2-40B4-BE49-F238E27FC236}">
                <a16:creationId xmlns:a16="http://schemas.microsoft.com/office/drawing/2014/main" id="{68A7E88E-7E03-06E4-E154-C342EEB70A33}"/>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9" name="Rectangle 2">
            <a:extLst>
              <a:ext uri="{FF2B5EF4-FFF2-40B4-BE49-F238E27FC236}">
                <a16:creationId xmlns:a16="http://schemas.microsoft.com/office/drawing/2014/main" id="{D088C853-3649-8A7D-F02B-0E0BC9F535C2}"/>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Which row has the largest sum</a:t>
            </a:r>
            <a:endParaRPr lang="ar-PS" sz="4000" b="1" dirty="0">
              <a:solidFill>
                <a:srgbClr val="C00000"/>
              </a:solidFill>
            </a:endParaRPr>
          </a:p>
        </p:txBody>
      </p:sp>
      <p:pic>
        <p:nvPicPr>
          <p:cNvPr id="13" name="Picture 12">
            <a:extLst>
              <a:ext uri="{FF2B5EF4-FFF2-40B4-BE49-F238E27FC236}">
                <a16:creationId xmlns:a16="http://schemas.microsoft.com/office/drawing/2014/main" id="{BCFC8CF9-5B67-0D4C-11D6-8EB720E94D1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838200" y="1410787"/>
            <a:ext cx="11169328" cy="4945563"/>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Slide Number Placeholder 4">
            <a:extLst>
              <a:ext uri="{FF2B5EF4-FFF2-40B4-BE49-F238E27FC236}">
                <a16:creationId xmlns:a16="http://schemas.microsoft.com/office/drawing/2014/main" id="{C4DDD284-F401-604B-E09E-E9869C3293E8}"/>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63689A1-6F48-4C17-8280-3D1ACEAB9518}" type="slidenum">
              <a:rPr lang="en-US" altLang="en-US" sz="1400"/>
              <a:pPr/>
              <a:t>45</a:t>
            </a:fld>
            <a:endParaRPr lang="en-US" altLang="en-US" sz="1400"/>
          </a:p>
        </p:txBody>
      </p:sp>
      <p:sp>
        <p:nvSpPr>
          <p:cNvPr id="15365" name="Rectangle 4">
            <a:extLst>
              <a:ext uri="{FF2B5EF4-FFF2-40B4-BE49-F238E27FC236}">
                <a16:creationId xmlns:a16="http://schemas.microsoft.com/office/drawing/2014/main" id="{637B42DC-DAA4-D49F-D6E0-72CD22D7E413}"/>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5366" name="Rectangle 5">
            <a:extLst>
              <a:ext uri="{FF2B5EF4-FFF2-40B4-BE49-F238E27FC236}">
                <a16:creationId xmlns:a16="http://schemas.microsoft.com/office/drawing/2014/main" id="{810D0B0E-BA9C-8580-14A2-D1CC93A87C8D}"/>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9" name="Rectangle: Rounded Corners 8">
            <a:extLst>
              <a:ext uri="{FF2B5EF4-FFF2-40B4-BE49-F238E27FC236}">
                <a16:creationId xmlns:a16="http://schemas.microsoft.com/office/drawing/2014/main" id="{EBD246C3-FB3C-49FB-BD8C-686CC650C883}"/>
              </a:ext>
            </a:extLst>
          </p:cNvPr>
          <p:cNvSpPr/>
          <p:nvPr/>
        </p:nvSpPr>
        <p:spPr>
          <a:xfrm>
            <a:off x="1372185" y="2514601"/>
            <a:ext cx="9508737" cy="3871584"/>
          </a:xfrm>
          <a:prstGeom prst="roundRect">
            <a:avLst>
              <a:gd name="adj" fmla="val 7220"/>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PS">
              <a:solidFill>
                <a:schemeClr val="bg1"/>
              </a:solidFill>
            </a:endParaRPr>
          </a:p>
        </p:txBody>
      </p:sp>
      <p:sp>
        <p:nvSpPr>
          <p:cNvPr id="2" name="Rectangle 2">
            <a:extLst>
              <a:ext uri="{FF2B5EF4-FFF2-40B4-BE49-F238E27FC236}">
                <a16:creationId xmlns:a16="http://schemas.microsoft.com/office/drawing/2014/main" id="{E92042A3-B54B-F3DC-1D3D-472CC80DDE13}"/>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Random shuffling</a:t>
            </a:r>
            <a:endParaRPr lang="ar-PS" sz="4000" b="1" dirty="0">
              <a:solidFill>
                <a:srgbClr val="C00000"/>
              </a:solidFill>
            </a:endParaRPr>
          </a:p>
        </p:txBody>
      </p:sp>
      <p:pic>
        <p:nvPicPr>
          <p:cNvPr id="6" name="Picture 5">
            <a:extLst>
              <a:ext uri="{FF2B5EF4-FFF2-40B4-BE49-F238E27FC236}">
                <a16:creationId xmlns:a16="http://schemas.microsoft.com/office/drawing/2014/main" id="{16B8EDB7-1237-0299-E02A-68019E35DFDF}"/>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433292" y="1163105"/>
            <a:ext cx="9447630" cy="3331479"/>
          </a:xfrm>
          <a:prstGeom prst="rect">
            <a:avLst/>
          </a:prstGeom>
        </p:spPr>
      </p:pic>
      <p:pic>
        <p:nvPicPr>
          <p:cNvPr id="8" name="Picture 7">
            <a:extLst>
              <a:ext uri="{FF2B5EF4-FFF2-40B4-BE49-F238E27FC236}">
                <a16:creationId xmlns:a16="http://schemas.microsoft.com/office/drawing/2014/main" id="{C1220228-9852-4799-D65F-07F624BD22B7}"/>
              </a:ext>
            </a:extLst>
          </p:cNvPr>
          <p:cNvPicPr>
            <a:picLocks noChangeAspect="1"/>
          </p:cNvPicPr>
          <p:nvPr/>
        </p:nvPicPr>
        <p:blipFill>
          <a:blip r:embed="rId4">
            <a:clrChange>
              <a:clrFrom>
                <a:srgbClr val="FFFFFF"/>
              </a:clrFrom>
              <a:clrTo>
                <a:srgbClr val="FFFFFF">
                  <a:alpha val="0"/>
                </a:srgbClr>
              </a:clrTo>
            </a:clrChange>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1602615" y="4477383"/>
            <a:ext cx="6951305" cy="1908802"/>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70380FE-F58A-8AAA-93FB-804B7F34995B}"/>
            </a:ext>
          </a:extLst>
        </p:cNvPr>
        <p:cNvGrpSpPr/>
        <p:nvPr/>
      </p:nvGrpSpPr>
      <p:grpSpPr>
        <a:xfrm>
          <a:off x="0" y="0"/>
          <a:ext cx="0" cy="0"/>
          <a:chOff x="0" y="0"/>
          <a:chExt cx="0" cy="0"/>
        </a:xfrm>
      </p:grpSpPr>
      <p:sp>
        <p:nvSpPr>
          <p:cNvPr id="15362" name="Slide Number Placeholder 4">
            <a:extLst>
              <a:ext uri="{FF2B5EF4-FFF2-40B4-BE49-F238E27FC236}">
                <a16:creationId xmlns:a16="http://schemas.microsoft.com/office/drawing/2014/main" id="{400B9C54-F23B-B6C6-8A48-02F449148AB6}"/>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63689A1-6F48-4C17-8280-3D1ACEAB9518}" type="slidenum">
              <a:rPr lang="en-US" altLang="en-US" sz="1400"/>
              <a:pPr/>
              <a:t>46</a:t>
            </a:fld>
            <a:endParaRPr lang="en-US" altLang="en-US" sz="1400"/>
          </a:p>
        </p:txBody>
      </p:sp>
      <p:sp>
        <p:nvSpPr>
          <p:cNvPr id="15365" name="Rectangle 4">
            <a:extLst>
              <a:ext uri="{FF2B5EF4-FFF2-40B4-BE49-F238E27FC236}">
                <a16:creationId xmlns:a16="http://schemas.microsoft.com/office/drawing/2014/main" id="{1262E5D9-E9AB-BD32-09E3-3648DD39E477}"/>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5366" name="Rectangle 5">
            <a:extLst>
              <a:ext uri="{FF2B5EF4-FFF2-40B4-BE49-F238E27FC236}">
                <a16:creationId xmlns:a16="http://schemas.microsoft.com/office/drawing/2014/main" id="{F9A6B902-8252-DA7B-9B67-CC6EFE69983E}"/>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1780565C-15C3-1EA1-1704-2600AC8CDA66}"/>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Sorting</a:t>
            </a:r>
            <a:endParaRPr lang="ar-PS" sz="4000" b="1" dirty="0">
              <a:solidFill>
                <a:srgbClr val="C00000"/>
              </a:solidFill>
            </a:endParaRPr>
          </a:p>
        </p:txBody>
      </p:sp>
      <p:pic>
        <p:nvPicPr>
          <p:cNvPr id="4" name="Picture 3">
            <a:extLst>
              <a:ext uri="{FF2B5EF4-FFF2-40B4-BE49-F238E27FC236}">
                <a16:creationId xmlns:a16="http://schemas.microsoft.com/office/drawing/2014/main" id="{61E18EEF-CEDB-7A4A-0CF1-A28573FE4D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55285" y="1703427"/>
            <a:ext cx="11636715" cy="3451145"/>
          </a:xfrm>
          <a:prstGeom prst="rect">
            <a:avLst/>
          </a:prstGeom>
        </p:spPr>
      </p:pic>
    </p:spTree>
    <p:extLst>
      <p:ext uri="{BB962C8B-B14F-4D97-AF65-F5344CB8AC3E}">
        <p14:creationId xmlns:p14="http://schemas.microsoft.com/office/powerpoint/2010/main" val="41608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Slide Number Placeholder 4">
            <a:extLst>
              <a:ext uri="{FF2B5EF4-FFF2-40B4-BE49-F238E27FC236}">
                <a16:creationId xmlns:a16="http://schemas.microsoft.com/office/drawing/2014/main" id="{3127AF62-802C-FA68-6165-8321AA3FD77D}"/>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CB946B7-162C-45E8-829F-6439F5A2BD85}" type="slidenum">
              <a:rPr lang="en-US" altLang="en-US" sz="1400"/>
              <a:pPr/>
              <a:t>47</a:t>
            </a:fld>
            <a:endParaRPr lang="en-US" altLang="en-US" sz="1400"/>
          </a:p>
        </p:txBody>
      </p:sp>
      <p:sp>
        <p:nvSpPr>
          <p:cNvPr id="2" name="Rectangle 2">
            <a:extLst>
              <a:ext uri="{FF2B5EF4-FFF2-40B4-BE49-F238E27FC236}">
                <a16:creationId xmlns:a16="http://schemas.microsoft.com/office/drawing/2014/main" id="{2AFEB128-4155-291D-97C1-BE95C387A204}"/>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Passing Tow-Dimensional lists to Functions</a:t>
            </a:r>
            <a:endParaRPr lang="ar-PS" sz="4000" b="1" dirty="0">
              <a:solidFill>
                <a:srgbClr val="C00000"/>
              </a:solidFill>
            </a:endParaRPr>
          </a:p>
        </p:txBody>
      </p:sp>
      <p:pic>
        <p:nvPicPr>
          <p:cNvPr id="4" name="Picture 3">
            <a:extLst>
              <a:ext uri="{FF2B5EF4-FFF2-40B4-BE49-F238E27FC236}">
                <a16:creationId xmlns:a16="http://schemas.microsoft.com/office/drawing/2014/main" id="{6292BAED-702A-E3C1-0900-9E30D16232F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488870" y="1047890"/>
            <a:ext cx="8525910" cy="4504254"/>
          </a:xfrm>
          <a:prstGeom prst="rect">
            <a:avLst/>
          </a:prstGeom>
          <a:ln w="38100">
            <a:solidFill>
              <a:srgbClr val="FF0000"/>
            </a:solidFill>
          </a:ln>
        </p:spPr>
      </p:pic>
      <p:pic>
        <p:nvPicPr>
          <p:cNvPr id="6" name="Picture 5">
            <a:extLst>
              <a:ext uri="{FF2B5EF4-FFF2-40B4-BE49-F238E27FC236}">
                <a16:creationId xmlns:a16="http://schemas.microsoft.com/office/drawing/2014/main" id="{1C825895-05BC-B3F8-FDFE-0C0A8F245E5A}"/>
              </a:ext>
            </a:extLst>
          </p:cNvPr>
          <p:cNvPicPr>
            <a:picLocks noChangeAspect="1"/>
          </p:cNvPicPr>
          <p:nvPr/>
        </p:nvPicPr>
        <p:blipFill>
          <a:blip r:embed="rId4"/>
          <a:stretch>
            <a:fillRect/>
          </a:stretch>
        </p:blipFill>
        <p:spPr>
          <a:xfrm>
            <a:off x="4525537" y="3659430"/>
            <a:ext cx="7638454" cy="2841970"/>
          </a:xfrm>
          <a:prstGeom prst="rect">
            <a:avLst/>
          </a:prstGeom>
          <a:ln w="38100">
            <a:solidFill>
              <a:srgbClr val="FF0000"/>
            </a:solidFill>
          </a:ln>
        </p:spPr>
      </p:pic>
      <p:pic>
        <p:nvPicPr>
          <p:cNvPr id="8" name="Picture 7">
            <a:extLst>
              <a:ext uri="{FF2B5EF4-FFF2-40B4-BE49-F238E27FC236}">
                <a16:creationId xmlns:a16="http://schemas.microsoft.com/office/drawing/2014/main" id="{0C5ED676-2C86-DA3E-3C1C-629C56968F93}"/>
              </a:ext>
            </a:extLst>
          </p:cNvPr>
          <p:cNvPicPr>
            <a:picLocks noChangeAspect="1"/>
          </p:cNvPicPr>
          <p:nvPr/>
        </p:nvPicPr>
        <p:blipFill>
          <a:blip r:embed="rId5">
            <a:clrChange>
              <a:clrFrom>
                <a:srgbClr val="B7DAF7"/>
              </a:clrFrom>
              <a:clrTo>
                <a:srgbClr val="B7DAF7">
                  <a:alpha val="0"/>
                </a:srgbClr>
              </a:clrTo>
            </a:clrChange>
            <a:extLst>
              <a:ext uri="{BEBA8EAE-BF5A-486C-A8C5-ECC9F3942E4B}">
                <a14:imgProps xmlns:a14="http://schemas.microsoft.com/office/drawing/2010/main">
                  <a14:imgLayer r:embed="rId6">
                    <a14:imgEffect>
                      <a14:sharpenSoften amount="50000"/>
                    </a14:imgEffect>
                    <a14:imgEffect>
                      <a14:brightnessContrast bright="20000" contrast="-40000"/>
                    </a14:imgEffect>
                  </a14:imgLayer>
                </a14:imgProps>
              </a:ext>
            </a:extLst>
          </a:blip>
          <a:stretch>
            <a:fillRect/>
          </a:stretch>
        </p:blipFill>
        <p:spPr>
          <a:xfrm>
            <a:off x="9097637" y="1588741"/>
            <a:ext cx="3111315" cy="1919357"/>
          </a:xfrm>
          <a:prstGeom prst="rect">
            <a:avLst/>
          </a:prstGeom>
        </p:spPr>
      </p:pic>
      <p:sp>
        <p:nvSpPr>
          <p:cNvPr id="9" name="TextBox 8">
            <a:extLst>
              <a:ext uri="{FF2B5EF4-FFF2-40B4-BE49-F238E27FC236}">
                <a16:creationId xmlns:a16="http://schemas.microsoft.com/office/drawing/2014/main" id="{1DD348C1-E9AC-03BB-A78D-DAD222705AFA}"/>
              </a:ext>
            </a:extLst>
          </p:cNvPr>
          <p:cNvSpPr txBox="1"/>
          <p:nvPr/>
        </p:nvSpPr>
        <p:spPr>
          <a:xfrm>
            <a:off x="9469599" y="1201510"/>
            <a:ext cx="2266352" cy="461665"/>
          </a:xfrm>
          <a:prstGeom prst="rect">
            <a:avLst/>
          </a:prstGeom>
          <a:noFill/>
        </p:spPr>
        <p:txBody>
          <a:bodyPr wrap="square" rtlCol="1">
            <a:spAutoFit/>
          </a:bodyPr>
          <a:lstStyle/>
          <a:p>
            <a:r>
              <a:rPr lang="en-US" sz="2400" dirty="0"/>
              <a:t>Results</a:t>
            </a:r>
            <a:endParaRPr lang="ar-PS" sz="24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2" name="Rectangle 3">
            <a:extLst>
              <a:ext uri="{FF2B5EF4-FFF2-40B4-BE49-F238E27FC236}">
                <a16:creationId xmlns:a16="http://schemas.microsoft.com/office/drawing/2014/main" id="{F7189983-D5EE-0F7E-B1CB-D23D66E8494C}"/>
              </a:ext>
            </a:extLst>
          </p:cNvPr>
          <p:cNvSpPr>
            <a:spLocks noGrp="1" noChangeArrowheads="1"/>
          </p:cNvSpPr>
          <p:nvPr>
            <p:ph idx="1"/>
          </p:nvPr>
        </p:nvSpPr>
        <p:spPr>
          <a:xfrm>
            <a:off x="1510580" y="1208085"/>
            <a:ext cx="9475640" cy="625477"/>
          </a:xfrm>
        </p:spPr>
        <p:txBody>
          <a:bodyPr/>
          <a:lstStyle/>
          <a:p>
            <a:pPr algn="l" rtl="0"/>
            <a:r>
              <a:rPr lang="en-US" altLang="en-US" sz="2800" dirty="0"/>
              <a:t>Objective: </a:t>
            </a:r>
            <a:r>
              <a:rPr lang="en-US" altLang="en-US" sz="2800" dirty="0">
                <a:cs typeface="Times New Roman" panose="02020603050405020304" pitchFamily="18" charset="0"/>
              </a:rPr>
              <a:t>write a program that grades multiple-choice test</a:t>
            </a:r>
            <a:r>
              <a:rPr lang="en-US" altLang="en-US" sz="3400" dirty="0">
                <a:cs typeface="Times New Roman" panose="02020603050405020304" pitchFamily="18" charset="0"/>
              </a:rPr>
              <a:t>. </a:t>
            </a:r>
          </a:p>
        </p:txBody>
      </p:sp>
      <p:sp>
        <p:nvSpPr>
          <p:cNvPr id="17410" name="Slide Number Placeholder 4">
            <a:extLst>
              <a:ext uri="{FF2B5EF4-FFF2-40B4-BE49-F238E27FC236}">
                <a16:creationId xmlns:a16="http://schemas.microsoft.com/office/drawing/2014/main" id="{2D5386B8-D4FB-25D5-82D3-7175DE15EA15}"/>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A3697E6-D87E-46F0-923D-19ECDB85195E}" type="slidenum">
              <a:rPr lang="en-US" altLang="en-US" sz="1400"/>
              <a:pPr/>
              <a:t>48</a:t>
            </a:fld>
            <a:endParaRPr lang="en-US" altLang="en-US" sz="1400"/>
          </a:p>
        </p:txBody>
      </p:sp>
      <p:sp>
        <p:nvSpPr>
          <p:cNvPr id="2" name="Rectangle 2">
            <a:extLst>
              <a:ext uri="{FF2B5EF4-FFF2-40B4-BE49-F238E27FC236}">
                <a16:creationId xmlns:a16="http://schemas.microsoft.com/office/drawing/2014/main" id="{E9EC412D-D322-93F8-F798-434892FC81B1}"/>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Problem: Grading Multiple-Choice Test</a:t>
            </a:r>
            <a:endParaRPr lang="ar-PS" sz="4000" b="1" dirty="0">
              <a:solidFill>
                <a:srgbClr val="C00000"/>
              </a:solidFill>
            </a:endParaRPr>
          </a:p>
        </p:txBody>
      </p:sp>
      <p:pic>
        <p:nvPicPr>
          <p:cNvPr id="4" name="Picture 3">
            <a:extLst>
              <a:ext uri="{FF2B5EF4-FFF2-40B4-BE49-F238E27FC236}">
                <a16:creationId xmlns:a16="http://schemas.microsoft.com/office/drawing/2014/main" id="{32EADAE3-5FA8-3E62-E678-855232D4BA43}"/>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25000"/>
                    </a14:imgEffect>
                    <a14:imgEffect>
                      <a14:brightnessContrast contrast="-40000"/>
                    </a14:imgEffect>
                  </a14:imgLayer>
                </a14:imgProps>
              </a:ext>
            </a:extLst>
          </a:blip>
          <a:stretch>
            <a:fillRect/>
          </a:stretch>
        </p:blipFill>
        <p:spPr>
          <a:xfrm>
            <a:off x="834515" y="2200902"/>
            <a:ext cx="10910238" cy="3974334"/>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19F04C-4ECC-60B0-3941-F52A39E2BBAF}"/>
            </a:ext>
          </a:extLst>
        </p:cNvPr>
        <p:cNvGrpSpPr/>
        <p:nvPr/>
      </p:nvGrpSpPr>
      <p:grpSpPr>
        <a:xfrm>
          <a:off x="0" y="0"/>
          <a:ext cx="0" cy="0"/>
          <a:chOff x="0" y="0"/>
          <a:chExt cx="0" cy="0"/>
        </a:xfrm>
      </p:grpSpPr>
      <p:sp>
        <p:nvSpPr>
          <p:cNvPr id="17410" name="Slide Number Placeholder 4">
            <a:extLst>
              <a:ext uri="{FF2B5EF4-FFF2-40B4-BE49-F238E27FC236}">
                <a16:creationId xmlns:a16="http://schemas.microsoft.com/office/drawing/2014/main" id="{62779909-87C7-75E3-8FF8-3C6BA2EF763A}"/>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A3697E6-D87E-46F0-923D-19ECDB85195E}" type="slidenum">
              <a:rPr lang="en-US" altLang="en-US" sz="1400"/>
              <a:pPr/>
              <a:t>49</a:t>
            </a:fld>
            <a:endParaRPr lang="en-US" altLang="en-US" sz="1400"/>
          </a:p>
        </p:txBody>
      </p:sp>
      <p:sp>
        <p:nvSpPr>
          <p:cNvPr id="2" name="Rectangle 2">
            <a:extLst>
              <a:ext uri="{FF2B5EF4-FFF2-40B4-BE49-F238E27FC236}">
                <a16:creationId xmlns:a16="http://schemas.microsoft.com/office/drawing/2014/main" id="{455195D4-C90E-16DD-1069-BD65B7796FAD}"/>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Problem: Grading Multiple-Choice Test</a:t>
            </a:r>
            <a:endParaRPr lang="ar-PS" sz="4000" b="1" dirty="0">
              <a:solidFill>
                <a:srgbClr val="C00000"/>
              </a:solidFill>
            </a:endParaRPr>
          </a:p>
        </p:txBody>
      </p:sp>
      <p:pic>
        <p:nvPicPr>
          <p:cNvPr id="9" name="Picture 8">
            <a:extLst>
              <a:ext uri="{FF2B5EF4-FFF2-40B4-BE49-F238E27FC236}">
                <a16:creationId xmlns:a16="http://schemas.microsoft.com/office/drawing/2014/main" id="{C4AD6CF0-F0D8-0ABD-04AD-59E3D60C64A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42490" y="3546083"/>
            <a:ext cx="8287907" cy="2810267"/>
          </a:xfrm>
          <a:prstGeom prst="rect">
            <a:avLst/>
          </a:prstGeom>
          <a:ln w="38100">
            <a:solidFill>
              <a:srgbClr val="FF0000"/>
            </a:solidFill>
          </a:ln>
        </p:spPr>
      </p:pic>
      <p:pic>
        <p:nvPicPr>
          <p:cNvPr id="7" name="Picture 6">
            <a:extLst>
              <a:ext uri="{FF2B5EF4-FFF2-40B4-BE49-F238E27FC236}">
                <a16:creationId xmlns:a16="http://schemas.microsoft.com/office/drawing/2014/main" id="{D258918B-C2F7-C32B-255A-D2511032874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contrast="-40000"/>
                    </a14:imgEffect>
                  </a14:imgLayer>
                </a14:imgProps>
              </a:ext>
            </a:extLst>
          </a:blip>
          <a:stretch>
            <a:fillRect/>
          </a:stretch>
        </p:blipFill>
        <p:spPr>
          <a:xfrm>
            <a:off x="5723580" y="1239915"/>
            <a:ext cx="6413634" cy="3072400"/>
          </a:xfrm>
          <a:prstGeom prst="rect">
            <a:avLst/>
          </a:prstGeom>
          <a:ln w="38100">
            <a:solidFill>
              <a:srgbClr val="FF0000"/>
            </a:solidFill>
          </a:ln>
        </p:spPr>
      </p:pic>
      <p:pic>
        <p:nvPicPr>
          <p:cNvPr id="11" name="Picture 10">
            <a:extLst>
              <a:ext uri="{FF2B5EF4-FFF2-40B4-BE49-F238E27FC236}">
                <a16:creationId xmlns:a16="http://schemas.microsoft.com/office/drawing/2014/main" id="{EBEA409F-B20D-6A40-A912-88BE2B9481B5}"/>
              </a:ext>
            </a:extLst>
          </p:cNvPr>
          <p:cNvPicPr>
            <a:picLocks noChangeAspect="1"/>
          </p:cNvPicPr>
          <p:nvPr/>
        </p:nvPicPr>
        <p:blipFill>
          <a:blip r:embed="rId6"/>
          <a:stretch>
            <a:fillRect/>
          </a:stretch>
        </p:blipFill>
        <p:spPr>
          <a:xfrm>
            <a:off x="628169" y="1431358"/>
            <a:ext cx="3332369" cy="1980334"/>
          </a:xfrm>
          <a:prstGeom prst="rect">
            <a:avLst/>
          </a:prstGeom>
        </p:spPr>
      </p:pic>
      <p:sp>
        <p:nvSpPr>
          <p:cNvPr id="12" name="TextBox 11">
            <a:extLst>
              <a:ext uri="{FF2B5EF4-FFF2-40B4-BE49-F238E27FC236}">
                <a16:creationId xmlns:a16="http://schemas.microsoft.com/office/drawing/2014/main" id="{4356659C-ECFD-2913-1FAF-9B5217410FA2}"/>
              </a:ext>
            </a:extLst>
          </p:cNvPr>
          <p:cNvSpPr txBox="1"/>
          <p:nvPr/>
        </p:nvSpPr>
        <p:spPr>
          <a:xfrm>
            <a:off x="1161177" y="1054548"/>
            <a:ext cx="2266352" cy="461665"/>
          </a:xfrm>
          <a:prstGeom prst="rect">
            <a:avLst/>
          </a:prstGeom>
          <a:noFill/>
        </p:spPr>
        <p:txBody>
          <a:bodyPr wrap="square" rtlCol="1">
            <a:spAutoFit/>
          </a:bodyPr>
          <a:lstStyle/>
          <a:p>
            <a:r>
              <a:rPr lang="en-US" sz="2400" dirty="0"/>
              <a:t>Results</a:t>
            </a:r>
            <a:endParaRPr lang="ar-PS" sz="2400" dirty="0"/>
          </a:p>
        </p:txBody>
      </p:sp>
    </p:spTree>
    <p:extLst>
      <p:ext uri="{BB962C8B-B14F-4D97-AF65-F5344CB8AC3E}">
        <p14:creationId xmlns:p14="http://schemas.microsoft.com/office/powerpoint/2010/main" val="20101320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4">
            <a:extLst>
              <a:ext uri="{FF2B5EF4-FFF2-40B4-BE49-F238E27FC236}">
                <a16:creationId xmlns:a16="http://schemas.microsoft.com/office/drawing/2014/main" id="{C84CDE17-FE3F-C369-03DA-677E66CF497F}"/>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7A5D466-1236-4273-AFBF-4A26BD43A71F}" type="slidenum">
              <a:rPr lang="en-US" altLang="en-US" sz="1400"/>
              <a:pPr/>
              <a:t>50</a:t>
            </a:fld>
            <a:endParaRPr lang="en-US" altLang="en-US" sz="1400"/>
          </a:p>
        </p:txBody>
      </p:sp>
      <p:sp>
        <p:nvSpPr>
          <p:cNvPr id="18438" name="Rectangle 8">
            <a:extLst>
              <a:ext uri="{FF2B5EF4-FFF2-40B4-BE49-F238E27FC236}">
                <a16:creationId xmlns:a16="http://schemas.microsoft.com/office/drawing/2014/main" id="{C353A0F8-E9EE-E8D4-963C-FEA2EF425350}"/>
              </a:ext>
            </a:extLst>
          </p:cNvPr>
          <p:cNvSpPr>
            <a:spLocks noChangeArrowheads="1"/>
          </p:cNvSpPr>
          <p:nvPr/>
        </p:nvSpPr>
        <p:spPr bwMode="auto">
          <a:xfrm>
            <a:off x="1524001" y="213930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8440" name="Rectangle 9">
            <a:extLst>
              <a:ext uri="{FF2B5EF4-FFF2-40B4-BE49-F238E27FC236}">
                <a16:creationId xmlns:a16="http://schemas.microsoft.com/office/drawing/2014/main" id="{AED5D5AD-C54F-2A73-6E1F-260D2F983C78}"/>
              </a:ext>
            </a:extLst>
          </p:cNvPr>
          <p:cNvSpPr>
            <a:spLocks noChangeArrowheads="1"/>
          </p:cNvSpPr>
          <p:nvPr/>
        </p:nvSpPr>
        <p:spPr bwMode="auto">
          <a:xfrm>
            <a:off x="1524001" y="42570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8441" name="Rectangle 12">
            <a:extLst>
              <a:ext uri="{FF2B5EF4-FFF2-40B4-BE49-F238E27FC236}">
                <a16:creationId xmlns:a16="http://schemas.microsoft.com/office/drawing/2014/main" id="{CD384DC9-AA9A-0817-1B5F-5F8D9324037D}"/>
              </a:ext>
            </a:extLst>
          </p:cNvPr>
          <p:cNvSpPr>
            <a:spLocks noChangeArrowheads="1"/>
          </p:cNvSpPr>
          <p:nvPr/>
        </p:nvSpPr>
        <p:spPr bwMode="auto">
          <a:xfrm>
            <a:off x="1524001" y="244410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8443" name="Rectangle 13">
            <a:extLst>
              <a:ext uri="{FF2B5EF4-FFF2-40B4-BE49-F238E27FC236}">
                <a16:creationId xmlns:a16="http://schemas.microsoft.com/office/drawing/2014/main" id="{D61CA582-1F09-15BE-8E81-1B15A673BE7E}"/>
              </a:ext>
            </a:extLst>
          </p:cNvPr>
          <p:cNvSpPr>
            <a:spLocks noChangeArrowheads="1"/>
          </p:cNvSpPr>
          <p:nvPr/>
        </p:nvSpPr>
        <p:spPr bwMode="auto">
          <a:xfrm>
            <a:off x="1524001" y="39522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ABD7E510-6395-81E4-3B21-8AF648D09CC4}"/>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200" b="1" dirty="0">
                <a:solidFill>
                  <a:srgbClr val="C00000"/>
                </a:solidFill>
              </a:rPr>
              <a:t>Problem: Finding Two Points Nearest to Each Other</a:t>
            </a:r>
            <a:endParaRPr lang="ar-PS" sz="3200" b="1" dirty="0">
              <a:solidFill>
                <a:srgbClr val="C00000"/>
              </a:solidFill>
            </a:endParaRPr>
          </a:p>
        </p:txBody>
      </p:sp>
      <p:pic>
        <p:nvPicPr>
          <p:cNvPr id="4" name="Picture 3">
            <a:extLst>
              <a:ext uri="{FF2B5EF4-FFF2-40B4-BE49-F238E27FC236}">
                <a16:creationId xmlns:a16="http://schemas.microsoft.com/office/drawing/2014/main" id="{F05F96DA-C221-8167-A343-EE1E578FE8B4}"/>
              </a:ext>
            </a:extLst>
          </p:cNvPr>
          <p:cNvPicPr>
            <a:picLocks noChangeAspect="1"/>
          </p:cNvPicPr>
          <p:nvPr/>
        </p:nvPicPr>
        <p:blipFill>
          <a:blip r:embed="rId2"/>
          <a:stretch>
            <a:fillRect/>
          </a:stretch>
        </p:blipFill>
        <p:spPr>
          <a:xfrm>
            <a:off x="8701277" y="2039058"/>
            <a:ext cx="1959613" cy="3089608"/>
          </a:xfrm>
          <a:prstGeom prst="rect">
            <a:avLst/>
          </a:prstGeom>
        </p:spPr>
      </p:pic>
      <p:pic>
        <p:nvPicPr>
          <p:cNvPr id="6" name="Picture 5">
            <a:extLst>
              <a:ext uri="{FF2B5EF4-FFF2-40B4-BE49-F238E27FC236}">
                <a16:creationId xmlns:a16="http://schemas.microsoft.com/office/drawing/2014/main" id="{CFA50715-E712-64E4-1906-815CE92B58E6}"/>
              </a:ext>
            </a:extLst>
          </p:cNvPr>
          <p:cNvPicPr>
            <a:picLocks noChangeAspect="1"/>
          </p:cNvPicPr>
          <p:nvPr/>
        </p:nvPicPr>
        <p:blipFill>
          <a:blip r:embed="rId3"/>
          <a:stretch>
            <a:fillRect/>
          </a:stretch>
        </p:blipFill>
        <p:spPr>
          <a:xfrm>
            <a:off x="1126144" y="1386323"/>
            <a:ext cx="6736486" cy="4221884"/>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E7599EB-5CED-4587-1A5E-12F0C4B21A92}"/>
            </a:ext>
          </a:extLst>
        </p:cNvPr>
        <p:cNvGrpSpPr/>
        <p:nvPr/>
      </p:nvGrpSpPr>
      <p:grpSpPr>
        <a:xfrm>
          <a:off x="0" y="0"/>
          <a:ext cx="0" cy="0"/>
          <a:chOff x="0" y="0"/>
          <a:chExt cx="0" cy="0"/>
        </a:xfrm>
      </p:grpSpPr>
      <p:sp>
        <p:nvSpPr>
          <p:cNvPr id="18434" name="Slide Number Placeholder 4">
            <a:extLst>
              <a:ext uri="{FF2B5EF4-FFF2-40B4-BE49-F238E27FC236}">
                <a16:creationId xmlns:a16="http://schemas.microsoft.com/office/drawing/2014/main" id="{B31F3F62-F4EF-EF2C-FC5A-7350090FFEE2}"/>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7A5D466-1236-4273-AFBF-4A26BD43A71F}" type="slidenum">
              <a:rPr lang="en-US" altLang="en-US" sz="1400"/>
              <a:pPr/>
              <a:t>51</a:t>
            </a:fld>
            <a:endParaRPr lang="en-US" altLang="en-US" sz="1400"/>
          </a:p>
        </p:txBody>
      </p:sp>
      <p:sp>
        <p:nvSpPr>
          <p:cNvPr id="18438" name="Rectangle 8">
            <a:extLst>
              <a:ext uri="{FF2B5EF4-FFF2-40B4-BE49-F238E27FC236}">
                <a16:creationId xmlns:a16="http://schemas.microsoft.com/office/drawing/2014/main" id="{BFCCFE28-F5EA-D3CB-62FE-AE1AD4071D7B}"/>
              </a:ext>
            </a:extLst>
          </p:cNvPr>
          <p:cNvSpPr>
            <a:spLocks noChangeArrowheads="1"/>
          </p:cNvSpPr>
          <p:nvPr/>
        </p:nvSpPr>
        <p:spPr bwMode="auto">
          <a:xfrm>
            <a:off x="1524001" y="213930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8440" name="Rectangle 9">
            <a:extLst>
              <a:ext uri="{FF2B5EF4-FFF2-40B4-BE49-F238E27FC236}">
                <a16:creationId xmlns:a16="http://schemas.microsoft.com/office/drawing/2014/main" id="{9880AE2B-FFF0-4FDB-68B0-47CB8F545611}"/>
              </a:ext>
            </a:extLst>
          </p:cNvPr>
          <p:cNvSpPr>
            <a:spLocks noChangeArrowheads="1"/>
          </p:cNvSpPr>
          <p:nvPr/>
        </p:nvSpPr>
        <p:spPr bwMode="auto">
          <a:xfrm>
            <a:off x="1524001" y="42570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8441" name="Rectangle 12">
            <a:extLst>
              <a:ext uri="{FF2B5EF4-FFF2-40B4-BE49-F238E27FC236}">
                <a16:creationId xmlns:a16="http://schemas.microsoft.com/office/drawing/2014/main" id="{EE8D10C9-2530-15D7-2FAE-F797BE584659}"/>
              </a:ext>
            </a:extLst>
          </p:cNvPr>
          <p:cNvSpPr>
            <a:spLocks noChangeArrowheads="1"/>
          </p:cNvSpPr>
          <p:nvPr/>
        </p:nvSpPr>
        <p:spPr bwMode="auto">
          <a:xfrm>
            <a:off x="1524001" y="244410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18443" name="Rectangle 13">
            <a:extLst>
              <a:ext uri="{FF2B5EF4-FFF2-40B4-BE49-F238E27FC236}">
                <a16:creationId xmlns:a16="http://schemas.microsoft.com/office/drawing/2014/main" id="{BDF49DF3-2BF1-5710-38B5-EE06926E98B9}"/>
              </a:ext>
            </a:extLst>
          </p:cNvPr>
          <p:cNvSpPr>
            <a:spLocks noChangeArrowheads="1"/>
          </p:cNvSpPr>
          <p:nvPr/>
        </p:nvSpPr>
        <p:spPr bwMode="auto">
          <a:xfrm>
            <a:off x="1524001" y="3952232"/>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4852E699-81F0-54BC-1F31-939552859F2F}"/>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3200" b="1" dirty="0">
                <a:solidFill>
                  <a:srgbClr val="C00000"/>
                </a:solidFill>
              </a:rPr>
              <a:t>Problem: Finding Two Points Nearest to Each Other</a:t>
            </a:r>
            <a:endParaRPr lang="ar-PS" sz="3200" b="1" dirty="0">
              <a:solidFill>
                <a:srgbClr val="C00000"/>
              </a:solidFill>
            </a:endParaRPr>
          </a:p>
        </p:txBody>
      </p:sp>
      <p:pic>
        <p:nvPicPr>
          <p:cNvPr id="8" name="Picture 7">
            <a:extLst>
              <a:ext uri="{FF2B5EF4-FFF2-40B4-BE49-F238E27FC236}">
                <a16:creationId xmlns:a16="http://schemas.microsoft.com/office/drawing/2014/main" id="{36801087-38A4-DB4D-34CB-FF1E363D6EE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680895" y="1124700"/>
            <a:ext cx="11059536" cy="5374405"/>
          </a:xfrm>
          <a:prstGeom prst="rect">
            <a:avLst/>
          </a:prstGeom>
        </p:spPr>
      </p:pic>
    </p:spTree>
    <p:extLst>
      <p:ext uri="{BB962C8B-B14F-4D97-AF65-F5344CB8AC3E}">
        <p14:creationId xmlns:p14="http://schemas.microsoft.com/office/powerpoint/2010/main" val="18530029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4">
            <a:extLst>
              <a:ext uri="{FF2B5EF4-FFF2-40B4-BE49-F238E27FC236}">
                <a16:creationId xmlns:a16="http://schemas.microsoft.com/office/drawing/2014/main" id="{5641A40E-BCE7-B881-9E30-96984A7B3864}"/>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1E92F33-3269-455C-BA29-22F0F6DC2989}" type="slidenum">
              <a:rPr lang="en-US" altLang="en-US" sz="1400"/>
              <a:pPr/>
              <a:t>52</a:t>
            </a:fld>
            <a:endParaRPr lang="en-US" altLang="en-US" sz="1400"/>
          </a:p>
        </p:txBody>
      </p:sp>
      <p:sp>
        <p:nvSpPr>
          <p:cNvPr id="3" name="Rectangle 2">
            <a:extLst>
              <a:ext uri="{FF2B5EF4-FFF2-40B4-BE49-F238E27FC236}">
                <a16:creationId xmlns:a16="http://schemas.microsoft.com/office/drawing/2014/main" id="{6E680EDE-EF0B-9318-800F-1D787ED3D036}"/>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Multidimensional lists</a:t>
            </a:r>
            <a:endParaRPr lang="ar-PS" sz="4000" b="1" dirty="0">
              <a:solidFill>
                <a:srgbClr val="C00000"/>
              </a:solidFill>
            </a:endParaRPr>
          </a:p>
        </p:txBody>
      </p:sp>
      <p:pic>
        <p:nvPicPr>
          <p:cNvPr id="7" name="Picture 6">
            <a:extLst>
              <a:ext uri="{FF2B5EF4-FFF2-40B4-BE49-F238E27FC236}">
                <a16:creationId xmlns:a16="http://schemas.microsoft.com/office/drawing/2014/main" id="{101FFD28-0BCF-C970-2384-175CD51D5614}"/>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565680" y="1547155"/>
            <a:ext cx="11446401" cy="2477085"/>
          </a:xfrm>
          <a:prstGeom prst="rect">
            <a:avLst/>
          </a:prstGeom>
        </p:spPr>
      </p:pic>
      <p:pic>
        <p:nvPicPr>
          <p:cNvPr id="9" name="Picture 8">
            <a:extLst>
              <a:ext uri="{FF2B5EF4-FFF2-40B4-BE49-F238E27FC236}">
                <a16:creationId xmlns:a16="http://schemas.microsoft.com/office/drawing/2014/main" id="{E0767B67-9592-8D14-D17E-81531AF4095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1652926" y="4780675"/>
            <a:ext cx="9523715" cy="1497795"/>
          </a:xfrm>
          <a:prstGeom prst="rect">
            <a:avLst/>
          </a:prstGeom>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C97F5CB-EF72-2E70-CC13-C2412C593FF6}"/>
            </a:ext>
          </a:extLst>
        </p:cNvPr>
        <p:cNvGrpSpPr/>
        <p:nvPr/>
      </p:nvGrpSpPr>
      <p:grpSpPr>
        <a:xfrm>
          <a:off x="0" y="0"/>
          <a:ext cx="0" cy="0"/>
          <a:chOff x="0" y="0"/>
          <a:chExt cx="0" cy="0"/>
        </a:xfrm>
      </p:grpSpPr>
      <p:sp>
        <p:nvSpPr>
          <p:cNvPr id="27650" name="Slide Number Placeholder 4">
            <a:extLst>
              <a:ext uri="{FF2B5EF4-FFF2-40B4-BE49-F238E27FC236}">
                <a16:creationId xmlns:a16="http://schemas.microsoft.com/office/drawing/2014/main" id="{AD357226-BADF-F22C-BA95-844B35AF3969}"/>
              </a:ext>
            </a:extLst>
          </p:cNvPr>
          <p:cNvSpPr>
            <a:spLocks noGrp="1"/>
          </p:cNvSpPr>
          <p:nvPr>
            <p:ph type="sldNum" sz="quarter" idx="12"/>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53A2B58-11C8-4994-86ED-28B54BE01846}" type="slidenum">
              <a:rPr lang="en-US" altLang="en-US" sz="1400"/>
              <a:pPr/>
              <a:t>53</a:t>
            </a:fld>
            <a:endParaRPr lang="en-US" altLang="en-US" sz="1400"/>
          </a:p>
        </p:txBody>
      </p:sp>
      <p:sp>
        <p:nvSpPr>
          <p:cNvPr id="27653" name="Rectangle 4">
            <a:extLst>
              <a:ext uri="{FF2B5EF4-FFF2-40B4-BE49-F238E27FC236}">
                <a16:creationId xmlns:a16="http://schemas.microsoft.com/office/drawing/2014/main" id="{51343A3E-3FDF-2969-8B73-0DFA35AE87CA}"/>
              </a:ext>
            </a:extLst>
          </p:cNvPr>
          <p:cNvSpPr>
            <a:spLocks noChangeArrowheads="1"/>
          </p:cNvSpPr>
          <p:nvPr/>
        </p:nvSpPr>
        <p:spPr bwMode="auto">
          <a:xfrm>
            <a:off x="4495800" y="25146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7654" name="Rectangle 5">
            <a:extLst>
              <a:ext uri="{FF2B5EF4-FFF2-40B4-BE49-F238E27FC236}">
                <a16:creationId xmlns:a16="http://schemas.microsoft.com/office/drawing/2014/main" id="{5FD61A0C-30F5-9D39-F9A8-DC3822E322B5}"/>
              </a:ext>
            </a:extLst>
          </p:cNvPr>
          <p:cNvSpPr>
            <a:spLocks noChangeArrowheads="1"/>
          </p:cNvSpPr>
          <p:nvPr/>
        </p:nvSpPr>
        <p:spPr bwMode="auto">
          <a:xfrm>
            <a:off x="4876800" y="2971801"/>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7657" name="Rectangle 9">
            <a:extLst>
              <a:ext uri="{FF2B5EF4-FFF2-40B4-BE49-F238E27FC236}">
                <a16:creationId xmlns:a16="http://schemas.microsoft.com/office/drawing/2014/main" id="{30E6EC8A-7D74-2F8D-C978-C2F2BE368C26}"/>
              </a:ext>
            </a:extLst>
          </p:cNvPr>
          <p:cNvSpPr>
            <a:spLocks noChangeArrowheads="1"/>
          </p:cNvSpPr>
          <p:nvPr/>
        </p:nvSpPr>
        <p:spPr bwMode="auto">
          <a:xfrm>
            <a:off x="1524001" y="245045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7659" name="Rectangle 11">
            <a:extLst>
              <a:ext uri="{FF2B5EF4-FFF2-40B4-BE49-F238E27FC236}">
                <a16:creationId xmlns:a16="http://schemas.microsoft.com/office/drawing/2014/main" id="{4F9B32A3-DFCB-BA0A-33F1-AB0A3F9AEA52}"/>
              </a:ext>
            </a:extLst>
          </p:cNvPr>
          <p:cNvSpPr>
            <a:spLocks noChangeArrowheads="1"/>
          </p:cNvSpPr>
          <p:nvPr/>
        </p:nvSpPr>
        <p:spPr bwMode="auto">
          <a:xfrm>
            <a:off x="1524001" y="2450457"/>
            <a:ext cx="18473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PS" altLang="ar-PS"/>
          </a:p>
        </p:txBody>
      </p:sp>
      <p:sp>
        <p:nvSpPr>
          <p:cNvPr id="2" name="Rectangle 2">
            <a:extLst>
              <a:ext uri="{FF2B5EF4-FFF2-40B4-BE49-F238E27FC236}">
                <a16:creationId xmlns:a16="http://schemas.microsoft.com/office/drawing/2014/main" id="{11CE7493-0FBE-F455-1246-E89BF492CD5C}"/>
              </a:ext>
            </a:extLst>
          </p:cNvPr>
          <p:cNvSpPr txBox="1">
            <a:spLocks noChangeArrowheads="1"/>
          </p:cNvSpPr>
          <p:nvPr/>
        </p:nvSpPr>
        <p:spPr>
          <a:xfrm>
            <a:off x="1448994" y="278993"/>
            <a:ext cx="9727647" cy="500062"/>
          </a:xfrm>
          <a:prstGeom prst="rect">
            <a:avLst/>
          </a:prstGeom>
        </p:spPr>
        <p:txBody>
          <a:bodyPr vert="horz" lIns="91440" tIns="45720" rIns="91440" bIns="45720" rtlCol="0" anchor="ctr">
            <a:noAutofit/>
          </a:bodyPr>
          <a:lstStyle>
            <a:lvl1pPr algn="l" defTabSz="914400" rtl="1" eaLnBrk="1" latinLnBrk="0" hangingPunct="1">
              <a:lnSpc>
                <a:spcPct val="90000"/>
              </a:lnSpc>
              <a:spcBef>
                <a:spcPct val="0"/>
              </a:spcBef>
              <a:buNone/>
              <a:defRPr sz="4400" kern="1200">
                <a:solidFill>
                  <a:schemeClr val="tx1"/>
                </a:solidFill>
                <a:latin typeface="+mj-lt"/>
                <a:ea typeface="+mj-ea"/>
                <a:cs typeface="+mj-cs"/>
              </a:defRPr>
            </a:lvl1pPr>
          </a:lstStyle>
          <a:p>
            <a:pPr rtl="0"/>
            <a:r>
              <a:rPr lang="en-US" altLang="en-US" sz="4000" b="1" dirty="0">
                <a:solidFill>
                  <a:srgbClr val="C00000"/>
                </a:solidFill>
              </a:rPr>
              <a:t>Problem: Guessing Birthday</a:t>
            </a:r>
            <a:endParaRPr lang="ar-PS" sz="4000" b="1" dirty="0">
              <a:solidFill>
                <a:srgbClr val="C00000"/>
              </a:solidFill>
            </a:endParaRPr>
          </a:p>
        </p:txBody>
      </p:sp>
      <p:pic>
        <p:nvPicPr>
          <p:cNvPr id="10" name="Picture 9">
            <a:extLst>
              <a:ext uri="{FF2B5EF4-FFF2-40B4-BE49-F238E27FC236}">
                <a16:creationId xmlns:a16="http://schemas.microsoft.com/office/drawing/2014/main" id="{04408B2B-15D0-45B0-331A-2DE73324CA5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Lst>
          </a:blip>
          <a:stretch>
            <a:fillRect/>
          </a:stretch>
        </p:blipFill>
        <p:spPr>
          <a:xfrm>
            <a:off x="1295375" y="1184275"/>
            <a:ext cx="10258425" cy="5172075"/>
          </a:xfrm>
          <a:prstGeom prst="rect">
            <a:avLst/>
          </a:prstGeom>
        </p:spPr>
      </p:pic>
    </p:spTree>
    <p:extLst>
      <p:ext uri="{BB962C8B-B14F-4D97-AF65-F5344CB8AC3E}">
        <p14:creationId xmlns:p14="http://schemas.microsoft.com/office/powerpoint/2010/main" val="33713816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38960</TotalTime>
  <Words>2872</Words>
  <Application>Microsoft Office PowerPoint</Application>
  <PresentationFormat>Widescreen</PresentationFormat>
  <Paragraphs>429</Paragraphs>
  <Slides>53</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53</vt:i4>
      </vt:variant>
    </vt:vector>
  </HeadingPairs>
  <TitlesOfParts>
    <vt:vector size="65" baseType="lpstr">
      <vt:lpstr>SimSun</vt:lpstr>
      <vt:lpstr>Arial</vt:lpstr>
      <vt:lpstr>Book Antiqua</vt:lpstr>
      <vt:lpstr>Calibri</vt:lpstr>
      <vt:lpstr>Calibri Light</vt:lpstr>
      <vt:lpstr>Courier New</vt:lpstr>
      <vt:lpstr>GoudySans-Book</vt:lpstr>
      <vt:lpstr>GoudySans-BookItalic</vt:lpstr>
      <vt:lpstr>Monotype Sorts</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off-by-one Error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Subtle Issues Regarding Default Arguments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 Arrays</dc:title>
  <dc:creator>Y. Daniel Liang</dc:creator>
  <cp:lastModifiedBy>Mohammed Alhanjouri</cp:lastModifiedBy>
  <cp:revision>296</cp:revision>
  <dcterms:created xsi:type="dcterms:W3CDTF">1995-06-10T17:31:50Z</dcterms:created>
  <dcterms:modified xsi:type="dcterms:W3CDTF">2026-02-02T17:02:41Z</dcterms:modified>
</cp:coreProperties>
</file>