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35"/>
  </p:notesMasterIdLst>
  <p:sldIdLst>
    <p:sldId id="326" r:id="rId2"/>
    <p:sldId id="352" r:id="rId3"/>
    <p:sldId id="374" r:id="rId4"/>
    <p:sldId id="383" r:id="rId5"/>
    <p:sldId id="356" r:id="rId6"/>
    <p:sldId id="357" r:id="rId7"/>
    <p:sldId id="409" r:id="rId8"/>
    <p:sldId id="424" r:id="rId9"/>
    <p:sldId id="415" r:id="rId10"/>
    <p:sldId id="297" r:id="rId11"/>
    <p:sldId id="298" r:id="rId12"/>
    <p:sldId id="367" r:id="rId13"/>
    <p:sldId id="358" r:id="rId14"/>
    <p:sldId id="421" r:id="rId15"/>
    <p:sldId id="369" r:id="rId16"/>
    <p:sldId id="370" r:id="rId17"/>
    <p:sldId id="371" r:id="rId18"/>
    <p:sldId id="372" r:id="rId19"/>
    <p:sldId id="373" r:id="rId20"/>
    <p:sldId id="333" r:id="rId21"/>
    <p:sldId id="422" r:id="rId22"/>
    <p:sldId id="414" r:id="rId23"/>
    <p:sldId id="299" r:id="rId24"/>
    <p:sldId id="351" r:id="rId25"/>
    <p:sldId id="376" r:id="rId26"/>
    <p:sldId id="420" r:id="rId27"/>
    <p:sldId id="382" r:id="rId28"/>
    <p:sldId id="410" r:id="rId29"/>
    <p:sldId id="425" r:id="rId30"/>
    <p:sldId id="337" r:id="rId31"/>
    <p:sldId id="387" r:id="rId32"/>
    <p:sldId id="388" r:id="rId33"/>
    <p:sldId id="389" r:id="rId34"/>
  </p:sldIdLst>
  <p:sldSz cx="12192000" cy="6858000"/>
  <p:notesSz cx="6858000" cy="9144000"/>
  <p:custShowLst>
    <p:custShow name="Custom Show 1" id="0">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7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9" autoAdjust="0"/>
  </p:normalViewPr>
  <p:slideViewPr>
    <p:cSldViewPr>
      <p:cViewPr varScale="1">
        <p:scale>
          <a:sx n="68" d="100"/>
          <a:sy n="68" d="100"/>
        </p:scale>
        <p:origin x="792" y="72"/>
      </p:cViewPr>
      <p:guideLst>
        <p:guide orient="horz" pos="864"/>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C81BA24-8E1B-A273-4A29-1D9EF5A05AEF}"/>
              </a:ext>
            </a:extLst>
          </p:cNvPr>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099" name="Rectangle 3">
            <a:extLst>
              <a:ext uri="{FF2B5EF4-FFF2-40B4-BE49-F238E27FC236}">
                <a16:creationId xmlns:a16="http://schemas.microsoft.com/office/drawing/2014/main" id="{0CBC6F6F-99B9-34B2-89B2-017D7E63EAB5}"/>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ADE9EDA-84E7-5798-5E35-7DCBF184AADC}"/>
              </a:ext>
            </a:extLst>
          </p:cNvPr>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5" name="Rectangle 3">
            <a:extLst>
              <a:ext uri="{FF2B5EF4-FFF2-40B4-BE49-F238E27FC236}">
                <a16:creationId xmlns:a16="http://schemas.microsoft.com/office/drawing/2014/main" id="{015EA733-ADF7-B11B-2BAC-198977C66770}"/>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B5C19B1-0155-C85E-CD2A-2EF2A376DA7F}"/>
              </a:ext>
            </a:extLst>
          </p:cNvPr>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3" name="Rectangle 3">
            <a:extLst>
              <a:ext uri="{FF2B5EF4-FFF2-40B4-BE49-F238E27FC236}">
                <a16:creationId xmlns:a16="http://schemas.microsoft.com/office/drawing/2014/main" id="{8400B578-05B7-F46B-0248-C921D6BDEADE}"/>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EC242E6-CAE3-9AB7-74A0-622136FD6D3C}"/>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39" name="Rectangle 3">
            <a:extLst>
              <a:ext uri="{FF2B5EF4-FFF2-40B4-BE49-F238E27FC236}">
                <a16:creationId xmlns:a16="http://schemas.microsoft.com/office/drawing/2014/main" id="{7A7CB0CC-8AD7-166B-2F46-FFB5A71A1654}"/>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CB4B8A2-6C4D-5639-6149-CC504327A552}"/>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7" name="Rectangle 3">
            <a:extLst>
              <a:ext uri="{FF2B5EF4-FFF2-40B4-BE49-F238E27FC236}">
                <a16:creationId xmlns:a16="http://schemas.microsoft.com/office/drawing/2014/main" id="{2AEE6E3B-5D27-ABB1-FCF9-7853D69DD751}"/>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A996BA08-70BE-F2A2-7FE4-2C310D92BF95}"/>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5" name="Rectangle 3">
            <a:extLst>
              <a:ext uri="{FF2B5EF4-FFF2-40B4-BE49-F238E27FC236}">
                <a16:creationId xmlns:a16="http://schemas.microsoft.com/office/drawing/2014/main" id="{22F9BBC4-9E61-9FA5-4F71-875BF91B8555}"/>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6AEB7EB-6EE3-02CB-C2D9-BD9E88562593}"/>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1" name="Rectangle 3">
            <a:extLst>
              <a:ext uri="{FF2B5EF4-FFF2-40B4-BE49-F238E27FC236}">
                <a16:creationId xmlns:a16="http://schemas.microsoft.com/office/drawing/2014/main" id="{806D7F3C-4BB4-24B5-D452-0F3B8FCC03F8}"/>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21165-5802-074A-ECB2-584590E23932}"/>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9CB66BE9-3DA0-A18F-E86B-669643E0B8FD}"/>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1" name="Rectangle 3">
            <a:extLst>
              <a:ext uri="{FF2B5EF4-FFF2-40B4-BE49-F238E27FC236}">
                <a16:creationId xmlns:a16="http://schemas.microsoft.com/office/drawing/2014/main" id="{3B5A8671-110C-0BBB-8CE8-68C0028E3D89}"/>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56186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77F4FAC-881D-6EFD-0741-3A4247BE7426}"/>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579" name="Rectangle 3">
            <a:extLst>
              <a:ext uri="{FF2B5EF4-FFF2-40B4-BE49-F238E27FC236}">
                <a16:creationId xmlns:a16="http://schemas.microsoft.com/office/drawing/2014/main" id="{1ABD133E-E6DD-2B12-56A6-47497A34EB47}"/>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267583D-8911-0810-B79C-0D8EEFC548A8}"/>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7" name="Rectangle 3">
            <a:extLst>
              <a:ext uri="{FF2B5EF4-FFF2-40B4-BE49-F238E27FC236}">
                <a16:creationId xmlns:a16="http://schemas.microsoft.com/office/drawing/2014/main" id="{70CBE165-5740-B7CA-042A-1F80124C0B74}"/>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6AEB20A-8B7B-57CD-900C-EE630F97442B}"/>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675" name="Rectangle 3">
            <a:extLst>
              <a:ext uri="{FF2B5EF4-FFF2-40B4-BE49-F238E27FC236}">
                <a16:creationId xmlns:a16="http://schemas.microsoft.com/office/drawing/2014/main" id="{C3AE5562-E633-BD34-D581-54541B40C9F5}"/>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D5F3E26-2D3F-BE50-6451-CD1593758F1C}"/>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23" name="Rectangle 3">
            <a:extLst>
              <a:ext uri="{FF2B5EF4-FFF2-40B4-BE49-F238E27FC236}">
                <a16:creationId xmlns:a16="http://schemas.microsoft.com/office/drawing/2014/main" id="{422622F9-C5F0-8B08-389B-C797E4CB36D6}"/>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61D92369-00A2-5E14-6848-7351ABCDE4CC}"/>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1" name="Rectangle 3">
            <a:extLst>
              <a:ext uri="{FF2B5EF4-FFF2-40B4-BE49-F238E27FC236}">
                <a16:creationId xmlns:a16="http://schemas.microsoft.com/office/drawing/2014/main" id="{478B0EA6-A996-D8B1-C839-03A4120BDAAF}"/>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7A80A35-22D8-2EE0-7573-B4FBB0F1EE85}"/>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4819" name="Rectangle 3">
            <a:extLst>
              <a:ext uri="{FF2B5EF4-FFF2-40B4-BE49-F238E27FC236}">
                <a16:creationId xmlns:a16="http://schemas.microsoft.com/office/drawing/2014/main" id="{AA1E5FDC-6309-7C03-C842-7B8F47596BC4}"/>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360EC40-6003-A07C-7C27-C9C826B07364}"/>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7" name="Rectangle 3">
            <a:extLst>
              <a:ext uri="{FF2B5EF4-FFF2-40B4-BE49-F238E27FC236}">
                <a16:creationId xmlns:a16="http://schemas.microsoft.com/office/drawing/2014/main" id="{831A9227-B713-991A-DD7C-97B8C0ECA455}"/>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D121252F-BA2B-D484-3928-07F433AFA049}"/>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8915" name="Rectangle 3">
            <a:extLst>
              <a:ext uri="{FF2B5EF4-FFF2-40B4-BE49-F238E27FC236}">
                <a16:creationId xmlns:a16="http://schemas.microsoft.com/office/drawing/2014/main" id="{0C08CBAF-1ECB-A799-A93F-0F0822C4FC86}"/>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96D0E1AA-F714-74B1-2C67-BC0C84ADA7F2}"/>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0963" name="Rectangle 3">
            <a:extLst>
              <a:ext uri="{FF2B5EF4-FFF2-40B4-BE49-F238E27FC236}">
                <a16:creationId xmlns:a16="http://schemas.microsoft.com/office/drawing/2014/main" id="{EA6CD224-E44B-15E9-9CA9-6186E38D6F1B}"/>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E95B9CEA-6734-4873-D363-68B92BBD6492}"/>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3011" name="Rectangle 3">
            <a:extLst>
              <a:ext uri="{FF2B5EF4-FFF2-40B4-BE49-F238E27FC236}">
                <a16:creationId xmlns:a16="http://schemas.microsoft.com/office/drawing/2014/main" id="{5738A191-C2BF-7900-C07B-5D96875A5024}"/>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600D265-2833-6485-6338-A52B948E5FAA}"/>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5059" name="Rectangle 3">
            <a:extLst>
              <a:ext uri="{FF2B5EF4-FFF2-40B4-BE49-F238E27FC236}">
                <a16:creationId xmlns:a16="http://schemas.microsoft.com/office/drawing/2014/main" id="{A1A01B57-8575-C51D-F314-EAF75F48872C}"/>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485CFF86-B00E-B6CB-418D-B066E5637620}"/>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7107" name="Rectangle 3">
            <a:extLst>
              <a:ext uri="{FF2B5EF4-FFF2-40B4-BE49-F238E27FC236}">
                <a16:creationId xmlns:a16="http://schemas.microsoft.com/office/drawing/2014/main" id="{B681DBA6-627C-55EF-828C-00981F28C7AE}"/>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A88F4A6E-8A46-D97D-E6D7-878849A20A1A}"/>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9155" name="Rectangle 3">
            <a:extLst>
              <a:ext uri="{FF2B5EF4-FFF2-40B4-BE49-F238E27FC236}">
                <a16:creationId xmlns:a16="http://schemas.microsoft.com/office/drawing/2014/main" id="{2AA88FD2-DA28-54B9-9F80-469275A4FDA5}"/>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CEFC265C-2B00-FC11-A6C3-A6F512F6AEB9}"/>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1" name="Rectangle 3">
            <a:extLst>
              <a:ext uri="{FF2B5EF4-FFF2-40B4-BE49-F238E27FC236}">
                <a16:creationId xmlns:a16="http://schemas.microsoft.com/office/drawing/2014/main" id="{291FD54B-07EC-9C3C-CD2E-6A509AFB15BA}"/>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C8E05E46-733A-749B-5632-094D47E4E72B}"/>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5299" name="Rectangle 3">
            <a:extLst>
              <a:ext uri="{FF2B5EF4-FFF2-40B4-BE49-F238E27FC236}">
                <a16:creationId xmlns:a16="http://schemas.microsoft.com/office/drawing/2014/main" id="{506765A1-4105-6E81-8019-016AD7F9A32A}"/>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48C5B493-3D70-B781-C48B-F4A52C7411D5}"/>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7" name="Rectangle 3">
            <a:extLst>
              <a:ext uri="{FF2B5EF4-FFF2-40B4-BE49-F238E27FC236}">
                <a16:creationId xmlns:a16="http://schemas.microsoft.com/office/drawing/2014/main" id="{820169BB-460B-E9BC-22D7-457B01C8CD58}"/>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7EC5ECFA-305A-3A4F-4355-73216BFAB2A5}"/>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9395" name="Rectangle 3">
            <a:extLst>
              <a:ext uri="{FF2B5EF4-FFF2-40B4-BE49-F238E27FC236}">
                <a16:creationId xmlns:a16="http://schemas.microsoft.com/office/drawing/2014/main" id="{61C5035B-0A1A-59F8-4911-64F1E9C77CDB}"/>
              </a:ext>
            </a:extLst>
          </p:cNvPr>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CE81453B-B5EA-B158-9BFF-9F39C0B79CF3}"/>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7" name="Rectangle 3">
            <a:extLst>
              <a:ext uri="{FF2B5EF4-FFF2-40B4-BE49-F238E27FC236}">
                <a16:creationId xmlns:a16="http://schemas.microsoft.com/office/drawing/2014/main" id="{93EBFD5E-588D-E1D5-C1DE-CC1970A30B01}"/>
              </a:ext>
            </a:extLst>
          </p:cNvPr>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5E19907F-CAE7-5FD0-263B-E061DC75669B}"/>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5" name="Rectangle 3">
            <a:extLst>
              <a:ext uri="{FF2B5EF4-FFF2-40B4-BE49-F238E27FC236}">
                <a16:creationId xmlns:a16="http://schemas.microsoft.com/office/drawing/2014/main" id="{B123637D-2BFE-DFAE-CAD8-F77EB7F6CCFD}"/>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61641CDD-D615-28DC-6276-595BD19E79F1}"/>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3" name="Rectangle 3">
            <a:extLst>
              <a:ext uri="{FF2B5EF4-FFF2-40B4-BE49-F238E27FC236}">
                <a16:creationId xmlns:a16="http://schemas.microsoft.com/office/drawing/2014/main" id="{25629FC6-7098-43E5-4C2F-BE6BAC0BA504}"/>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3209C-133B-0253-2816-EC887B97EFC0}"/>
            </a:ext>
          </a:extLst>
        </p:cNvPr>
        <p:cNvGrpSpPr/>
        <p:nvPr/>
      </p:nvGrpSpPr>
      <p:grpSpPr>
        <a:xfrm>
          <a:off x="0" y="0"/>
          <a:ext cx="0" cy="0"/>
          <a:chOff x="0" y="0"/>
          <a:chExt cx="0" cy="0"/>
        </a:xfrm>
      </p:grpSpPr>
      <p:sp>
        <p:nvSpPr>
          <p:cNvPr id="71682" name="Rectangle 2">
            <a:extLst>
              <a:ext uri="{FF2B5EF4-FFF2-40B4-BE49-F238E27FC236}">
                <a16:creationId xmlns:a16="http://schemas.microsoft.com/office/drawing/2014/main" id="{2B5837A8-EA31-D8AE-9747-2136F41BADF1}"/>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3" name="Rectangle 3">
            <a:extLst>
              <a:ext uri="{FF2B5EF4-FFF2-40B4-BE49-F238E27FC236}">
                <a16:creationId xmlns:a16="http://schemas.microsoft.com/office/drawing/2014/main" id="{16628FF1-2177-E70F-AD35-B5734E28E8F8}"/>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94785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2E2C66FC-87C2-7CBE-8DDA-EB27216F54D1}"/>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3731" name="Rectangle 3">
            <a:extLst>
              <a:ext uri="{FF2B5EF4-FFF2-40B4-BE49-F238E27FC236}">
                <a16:creationId xmlns:a16="http://schemas.microsoft.com/office/drawing/2014/main" id="{97BC77EB-5B15-F861-3E9C-4BA0DDD093B0}"/>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4F11264B-9D29-4E0B-35DE-EE16D7362A60}"/>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7" name="Rectangle 3">
            <a:extLst>
              <a:ext uri="{FF2B5EF4-FFF2-40B4-BE49-F238E27FC236}">
                <a16:creationId xmlns:a16="http://schemas.microsoft.com/office/drawing/2014/main" id="{466F665E-D013-BDB4-D89C-548FA21A4807}"/>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C69009A5-714F-B337-CF1F-6441D560F475}"/>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9875" name="Rectangle 3">
            <a:extLst>
              <a:ext uri="{FF2B5EF4-FFF2-40B4-BE49-F238E27FC236}">
                <a16:creationId xmlns:a16="http://schemas.microsoft.com/office/drawing/2014/main" id="{8DF09E95-C221-4003-C587-7464C7474891}"/>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F450B528-D48B-2915-3FFD-27D2CBA6A24C}"/>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3" name="Rectangle 3">
            <a:extLst>
              <a:ext uri="{FF2B5EF4-FFF2-40B4-BE49-F238E27FC236}">
                <a16:creationId xmlns:a16="http://schemas.microsoft.com/office/drawing/2014/main" id="{F4264166-8B42-1C2A-9E92-A2F9F64C3502}"/>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r>
              <a:rPr lang="en-US" altLang="en-US"/>
              <a:t>© Copyright 2012 by Pearson Education, Inc. All Rights Reserved.</a:t>
            </a:r>
          </a:p>
        </p:txBody>
      </p:sp>
      <p:sp>
        <p:nvSpPr>
          <p:cNvPr id="6" name="Slide Number Placeholder 5"/>
          <p:cNvSpPr>
            <a:spLocks noGrp="1"/>
          </p:cNvSpPr>
          <p:nvPr>
            <p:ph type="sldNum" sz="quarter" idx="12"/>
          </p:nvPr>
        </p:nvSpPr>
        <p:spPr/>
        <p:txBody>
          <a:bodyPr/>
          <a:lstStyle/>
          <a:p>
            <a:fld id="{954B41E6-F142-484E-9530-5CE6775C8D2F}" type="slidenum">
              <a:rPr lang="en-US" altLang="en-US" smtClean="0"/>
              <a:pPr/>
              <a:t>‹#›</a:t>
            </a:fld>
            <a:endParaRPr lang="en-US" altLang="en-US"/>
          </a:p>
        </p:txBody>
      </p:sp>
    </p:spTree>
    <p:extLst>
      <p:ext uri="{BB962C8B-B14F-4D97-AF65-F5344CB8AC3E}">
        <p14:creationId xmlns:p14="http://schemas.microsoft.com/office/powerpoint/2010/main" val="4078100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6E2654-3015-4D38-8464-9AFE61F4800F}" type="slidenum">
              <a:rPr lang="en-US" altLang="en-US" smtClean="0"/>
              <a:pPr/>
              <a:t>‹#›</a:t>
            </a:fld>
            <a:endParaRPr lang="en-US" altLang="en-US"/>
          </a:p>
        </p:txBody>
      </p:sp>
    </p:spTree>
    <p:extLst>
      <p:ext uri="{BB962C8B-B14F-4D97-AF65-F5344CB8AC3E}">
        <p14:creationId xmlns:p14="http://schemas.microsoft.com/office/powerpoint/2010/main" val="1180572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7539CC-8BA1-4EB4-9186-80DBA9604248}" type="slidenum">
              <a:rPr lang="en-US" altLang="en-US" smtClean="0"/>
              <a:pPr/>
              <a:t>‹#›</a:t>
            </a:fld>
            <a:endParaRPr lang="en-US" altLang="en-US"/>
          </a:p>
        </p:txBody>
      </p:sp>
    </p:spTree>
    <p:extLst>
      <p:ext uri="{BB962C8B-B14F-4D97-AF65-F5344CB8AC3E}">
        <p14:creationId xmlns:p14="http://schemas.microsoft.com/office/powerpoint/2010/main" val="3734120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8FA7BA-DA74-4D70-81AF-34F23CADF727}" type="slidenum">
              <a:rPr lang="en-US" altLang="en-US" smtClean="0"/>
              <a:pPr/>
              <a:t>‹#›</a:t>
            </a:fld>
            <a:endParaRPr lang="en-US" altLang="en-US"/>
          </a:p>
        </p:txBody>
      </p:sp>
    </p:spTree>
    <p:extLst>
      <p:ext uri="{BB962C8B-B14F-4D97-AF65-F5344CB8AC3E}">
        <p14:creationId xmlns:p14="http://schemas.microsoft.com/office/powerpoint/2010/main" val="763356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35A82B-6402-476B-885F-8D348BBA56D4}" type="slidenum">
              <a:rPr lang="en-US" altLang="en-US" smtClean="0"/>
              <a:pPr/>
              <a:t>‹#›</a:t>
            </a:fld>
            <a:endParaRPr lang="en-US" altLang="en-US"/>
          </a:p>
        </p:txBody>
      </p:sp>
    </p:spTree>
    <p:extLst>
      <p:ext uri="{BB962C8B-B14F-4D97-AF65-F5344CB8AC3E}">
        <p14:creationId xmlns:p14="http://schemas.microsoft.com/office/powerpoint/2010/main" val="143373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329EF11-A14B-4A50-B74A-8923747BA93B}" type="slidenum">
              <a:rPr lang="en-US" altLang="en-US" smtClean="0"/>
              <a:pPr/>
              <a:t>‹#›</a:t>
            </a:fld>
            <a:endParaRPr lang="en-US" altLang="en-US"/>
          </a:p>
        </p:txBody>
      </p:sp>
    </p:spTree>
    <p:extLst>
      <p:ext uri="{BB962C8B-B14F-4D97-AF65-F5344CB8AC3E}">
        <p14:creationId xmlns:p14="http://schemas.microsoft.com/office/powerpoint/2010/main" val="3860749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B25A0DB-595F-45EA-A22F-C010EBFFE0ED}" type="slidenum">
              <a:rPr lang="en-US" altLang="en-US" smtClean="0"/>
              <a:pPr/>
              <a:t>‹#›</a:t>
            </a:fld>
            <a:endParaRPr lang="en-US" altLang="en-US"/>
          </a:p>
        </p:txBody>
      </p:sp>
    </p:spTree>
    <p:extLst>
      <p:ext uri="{BB962C8B-B14F-4D97-AF65-F5344CB8AC3E}">
        <p14:creationId xmlns:p14="http://schemas.microsoft.com/office/powerpoint/2010/main" val="1132425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26BB07-D072-4CE2-838A-4E8C6F38750C}" type="slidenum">
              <a:rPr lang="en-US" altLang="en-US" smtClean="0"/>
              <a:pPr/>
              <a:t>‹#›</a:t>
            </a:fld>
            <a:endParaRPr lang="en-US" altLang="en-US"/>
          </a:p>
        </p:txBody>
      </p:sp>
    </p:spTree>
    <p:extLst>
      <p:ext uri="{BB962C8B-B14F-4D97-AF65-F5344CB8AC3E}">
        <p14:creationId xmlns:p14="http://schemas.microsoft.com/office/powerpoint/2010/main" val="1382283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072E95-4833-4AE7-852D-BEFA2055512B}" type="slidenum">
              <a:rPr lang="en-US" altLang="en-US" smtClean="0"/>
              <a:pPr/>
              <a:t>‹#›</a:t>
            </a:fld>
            <a:endParaRPr lang="en-US" altLang="en-US"/>
          </a:p>
        </p:txBody>
      </p:sp>
    </p:spTree>
    <p:extLst>
      <p:ext uri="{BB962C8B-B14F-4D97-AF65-F5344CB8AC3E}">
        <p14:creationId xmlns:p14="http://schemas.microsoft.com/office/powerpoint/2010/main" val="1373611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5C23B3-A094-4D7B-8120-A266E70C1648}" type="slidenum">
              <a:rPr lang="en-US" altLang="en-US" smtClean="0"/>
              <a:pPr/>
              <a:t>‹#›</a:t>
            </a:fld>
            <a:endParaRPr lang="en-US" altLang="en-US"/>
          </a:p>
        </p:txBody>
      </p:sp>
    </p:spTree>
    <p:extLst>
      <p:ext uri="{BB962C8B-B14F-4D97-AF65-F5344CB8AC3E}">
        <p14:creationId xmlns:p14="http://schemas.microsoft.com/office/powerpoint/2010/main" val="791234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CDAC79-6F12-4B8A-A8C7-53CA71A50E89}" type="slidenum">
              <a:rPr lang="en-US" altLang="en-US" smtClean="0"/>
              <a:pPr/>
              <a:t>‹#›</a:t>
            </a:fld>
            <a:endParaRPr lang="en-US" altLang="en-US"/>
          </a:p>
        </p:txBody>
      </p:sp>
    </p:spTree>
    <p:extLst>
      <p:ext uri="{BB962C8B-B14F-4D97-AF65-F5344CB8AC3E}">
        <p14:creationId xmlns:p14="http://schemas.microsoft.com/office/powerpoint/2010/main" val="3203045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5DDCA-E9DF-4C0C-8258-186B38B390DC}" type="slidenum">
              <a:rPr lang="en-US" altLang="en-US" smtClean="0"/>
              <a:pPr/>
              <a:t>‹#›</a:t>
            </a:fld>
            <a:endParaRPr lang="en-US" altLang="en-US"/>
          </a:p>
        </p:txBody>
      </p:sp>
      <p:sp>
        <p:nvSpPr>
          <p:cNvPr id="7" name="Rectangle 35">
            <a:extLst>
              <a:ext uri="{FF2B5EF4-FFF2-40B4-BE49-F238E27FC236}">
                <a16:creationId xmlns:a16="http://schemas.microsoft.com/office/drawing/2014/main" id="{691A750D-633D-2290-2B06-98E93D3C9461}"/>
              </a:ext>
            </a:extLst>
          </p:cNvPr>
          <p:cNvSpPr>
            <a:spLocks noChangeArrowheads="1"/>
          </p:cNvSpPr>
          <p:nvPr userDrawn="1"/>
        </p:nvSpPr>
        <p:spPr bwMode="auto">
          <a:xfrm>
            <a:off x="2235200" y="6438900"/>
            <a:ext cx="7442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000">
                <a:latin typeface="Arial" panose="020B0604020202020204" pitchFamily="34" charset="0"/>
              </a:rPr>
              <a:t>© Copyright 2012 by Pearson Education, Inc. All Rights Reserved.</a:t>
            </a:r>
          </a:p>
        </p:txBody>
      </p:sp>
    </p:spTree>
    <p:extLst>
      <p:ext uri="{BB962C8B-B14F-4D97-AF65-F5344CB8AC3E}">
        <p14:creationId xmlns:p14="http://schemas.microsoft.com/office/powerpoint/2010/main" val="38733273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5.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oleObject" Target="../embeddings/oleObject2.bin"/><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6.wdp"/></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7.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19.png"/><Relationship Id="rId4" Type="http://schemas.microsoft.com/office/2007/relationships/hdphoto" Target="../media/hdphoto9.wdp"/></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22.png"/><Relationship Id="rId4" Type="http://schemas.openxmlformats.org/officeDocument/2006/relationships/image" Target="../media/image21.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microsoft.com/office/2007/relationships/hdphoto" Target="../media/hdphoto14.wdp"/><Relationship Id="rId5" Type="http://schemas.openxmlformats.org/officeDocument/2006/relationships/image" Target="../media/image24.png"/><Relationship Id="rId10" Type="http://schemas.microsoft.com/office/2007/relationships/hdphoto" Target="../media/hdphoto16.wdp"/><Relationship Id="rId4" Type="http://schemas.microsoft.com/office/2007/relationships/hdphoto" Target="../media/hdphoto13.wdp"/><Relationship Id="rId9"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7.wdp"/></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18.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9.wdp"/></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microsoft.com/office/2007/relationships/hdphoto" Target="../media/hdphoto21.wdp"/><Relationship Id="rId5" Type="http://schemas.openxmlformats.org/officeDocument/2006/relationships/image" Target="../media/image31.png"/><Relationship Id="rId4" Type="http://schemas.microsoft.com/office/2007/relationships/hdphoto" Target="../media/hdphoto20.wdp"/></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22.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75" name="Rectangle 36">
            <a:extLst>
              <a:ext uri="{FF2B5EF4-FFF2-40B4-BE49-F238E27FC236}">
                <a16:creationId xmlns:a16="http://schemas.microsoft.com/office/drawing/2014/main" id="{3B319659-7A3A-8EAA-EA36-51E9A16AD220}"/>
              </a:ext>
            </a:extLst>
          </p:cNvPr>
          <p:cNvSpPr>
            <a:spLocks noGrp="1" noChangeArrowheads="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922B8E9-0571-49CF-BCCB-D2DCDEFFB1BE}" type="slidenum">
              <a:rPr lang="en-US" altLang="en-US" sz="1400"/>
              <a:pPr/>
              <a:t>1</a:t>
            </a:fld>
            <a:endParaRPr lang="en-US" altLang="en-US" sz="1400"/>
          </a:p>
        </p:txBody>
      </p:sp>
      <p:sp>
        <p:nvSpPr>
          <p:cNvPr id="2" name="Rectangle 2">
            <a:extLst>
              <a:ext uri="{FF2B5EF4-FFF2-40B4-BE49-F238E27FC236}">
                <a16:creationId xmlns:a16="http://schemas.microsoft.com/office/drawing/2014/main" id="{CA34FB6F-991E-46BD-8B51-812F92AC0DEE}"/>
              </a:ext>
            </a:extLst>
          </p:cNvPr>
          <p:cNvSpPr txBox="1">
            <a:spLocks noChangeArrowheads="1"/>
          </p:cNvSpPr>
          <p:nvPr/>
        </p:nvSpPr>
        <p:spPr>
          <a:xfrm>
            <a:off x="565680" y="1086295"/>
            <a:ext cx="6021388" cy="1822004"/>
          </a:xfrm>
          <a:prstGeom prst="rect">
            <a:avLst/>
          </a:prstGeom>
          <a:noFill/>
        </p:spPr>
        <p:txBody>
          <a:bodyPr vert="horz" lIns="91440" tIns="45720" rIns="91440" bIns="45720" rtlCol="0" anchor="b">
            <a:norm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sz="6100" b="1" dirty="0">
                <a:solidFill>
                  <a:schemeClr val="bg1"/>
                </a:solidFill>
              </a:rPr>
              <a:t>Chapter 4 Selections</a:t>
            </a:r>
          </a:p>
        </p:txBody>
      </p:sp>
      <p:sp>
        <p:nvSpPr>
          <p:cNvPr id="3" name="TextBox 1">
            <a:extLst>
              <a:ext uri="{FF2B5EF4-FFF2-40B4-BE49-F238E27FC236}">
                <a16:creationId xmlns:a16="http://schemas.microsoft.com/office/drawing/2014/main" id="{243C91A7-E752-D13D-88B7-3FF1659EC412}"/>
              </a:ext>
            </a:extLst>
          </p:cNvPr>
          <p:cNvSpPr txBox="1">
            <a:spLocks noChangeArrowheads="1"/>
          </p:cNvSpPr>
          <p:nvPr/>
        </p:nvSpPr>
        <p:spPr bwMode="auto">
          <a:xfrm>
            <a:off x="457200" y="3136900"/>
            <a:ext cx="6858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ar-PS" sz="3200">
                <a:solidFill>
                  <a:srgbClr val="FFFF00"/>
                </a:solidFill>
              </a:rPr>
              <a:t>Prof. Dr. Mohammed Alhanjouri</a:t>
            </a:r>
            <a:endParaRPr lang="ar-PS" altLang="ar-PS" sz="3200">
              <a:solidFill>
                <a:srgbClr val="FFFF00"/>
              </a:solidFill>
            </a:endParaRPr>
          </a:p>
        </p:txBody>
      </p:sp>
      <p:sp>
        <p:nvSpPr>
          <p:cNvPr id="4" name="TextBox 5">
            <a:extLst>
              <a:ext uri="{FF2B5EF4-FFF2-40B4-BE49-F238E27FC236}">
                <a16:creationId xmlns:a16="http://schemas.microsoft.com/office/drawing/2014/main" id="{42CDD174-CE66-C622-3BF0-198D957328D2}"/>
              </a:ext>
            </a:extLst>
          </p:cNvPr>
          <p:cNvSpPr txBox="1">
            <a:spLocks noChangeArrowheads="1"/>
          </p:cNvSpPr>
          <p:nvPr/>
        </p:nvSpPr>
        <p:spPr bwMode="auto">
          <a:xfrm>
            <a:off x="444500" y="4178300"/>
            <a:ext cx="59896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US" altLang="ar-PS" sz="2200" b="1"/>
              <a:t>Professor of Artificial Intelligence Engineering</a:t>
            </a:r>
            <a:endParaRPr lang="ar-PS" altLang="ar-PS" sz="22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Rectangle 36">
            <a:extLst>
              <a:ext uri="{FF2B5EF4-FFF2-40B4-BE49-F238E27FC236}">
                <a16:creationId xmlns:a16="http://schemas.microsoft.com/office/drawing/2014/main" id="{EA081586-4BD8-F88A-D6A5-895CB9D1FF3D}"/>
              </a:ext>
            </a:extLst>
          </p:cNvPr>
          <p:cNvSpPr>
            <a:spLocks noGrp="1" noChangeArrowheads="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E35987B-D1F3-47EA-9F7B-73C8CF50CFDB}" type="slidenum">
              <a:rPr lang="en-US" altLang="en-US" sz="1400"/>
              <a:pPr/>
              <a:t>2</a:t>
            </a:fld>
            <a:endParaRPr lang="en-US" altLang="en-US" sz="1400"/>
          </a:p>
        </p:txBody>
      </p:sp>
      <p:sp>
        <p:nvSpPr>
          <p:cNvPr id="7173" name="Rectangle 3">
            <a:extLst>
              <a:ext uri="{FF2B5EF4-FFF2-40B4-BE49-F238E27FC236}">
                <a16:creationId xmlns:a16="http://schemas.microsoft.com/office/drawing/2014/main" id="{EC2A8D7E-2808-FB5E-C93A-B9564B072B19}"/>
              </a:ext>
            </a:extLst>
          </p:cNvPr>
          <p:cNvSpPr>
            <a:spLocks noChangeArrowheads="1"/>
          </p:cNvSpPr>
          <p:nvPr/>
        </p:nvSpPr>
        <p:spPr bwMode="auto">
          <a:xfrm>
            <a:off x="738906" y="1414124"/>
            <a:ext cx="11434294" cy="494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228600" indent="-228600">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r>
              <a:rPr lang="en-US" altLang="en-US" sz="2000" b="1" dirty="0">
                <a:latin typeface="+mn-lt"/>
              </a:rPr>
              <a:t>To write Boolean expressions by using comparison operators (§4.2).</a:t>
            </a:r>
          </a:p>
          <a:p>
            <a:r>
              <a:rPr lang="en-US" altLang="en-US" sz="2000" b="1" dirty="0">
                <a:latin typeface="+mn-lt"/>
              </a:rPr>
              <a:t>To generate random numbers by using the </a:t>
            </a:r>
            <a:r>
              <a:rPr lang="en-US" altLang="en-US" sz="2000" b="1" dirty="0" err="1">
                <a:latin typeface="+mn-lt"/>
              </a:rPr>
              <a:t>random.randint</a:t>
            </a:r>
            <a:r>
              <a:rPr lang="en-US" altLang="en-US" sz="2000" b="1" dirty="0">
                <a:latin typeface="+mn-lt"/>
              </a:rPr>
              <a:t>(a, b) or </a:t>
            </a:r>
            <a:r>
              <a:rPr lang="en-US" altLang="en-US" sz="2000" b="1" dirty="0" err="1">
                <a:latin typeface="+mn-lt"/>
              </a:rPr>
              <a:t>random.random</a:t>
            </a:r>
            <a:r>
              <a:rPr lang="en-US" altLang="en-US" sz="2000" b="1" dirty="0">
                <a:latin typeface="+mn-lt"/>
              </a:rPr>
              <a:t>() functions (§4.3).</a:t>
            </a:r>
          </a:p>
          <a:p>
            <a:r>
              <a:rPr lang="en-US" altLang="en-US" sz="2000" b="1" dirty="0">
                <a:latin typeface="+mn-lt"/>
              </a:rPr>
              <a:t>To program with Boolean expressions (</a:t>
            </a:r>
            <a:r>
              <a:rPr lang="en-US" altLang="en-US" sz="2000" b="1" dirty="0" err="1">
                <a:latin typeface="+mn-lt"/>
              </a:rPr>
              <a:t>AdditionQuiz</a:t>
            </a:r>
            <a:r>
              <a:rPr lang="en-US" altLang="en-US" sz="2000" b="1" dirty="0">
                <a:latin typeface="+mn-lt"/>
              </a:rPr>
              <a:t>) (§4.3).</a:t>
            </a:r>
          </a:p>
          <a:p>
            <a:r>
              <a:rPr lang="en-US" altLang="en-US" sz="2000" b="1" dirty="0">
                <a:latin typeface="+mn-lt"/>
              </a:rPr>
              <a:t>To implement selection control by using one-way if statements (§4.4)</a:t>
            </a:r>
          </a:p>
          <a:p>
            <a:r>
              <a:rPr lang="en-US" altLang="en-US" sz="2000" b="1" dirty="0">
                <a:latin typeface="+mn-lt"/>
              </a:rPr>
              <a:t>To program with one-way if statements (</a:t>
            </a:r>
            <a:r>
              <a:rPr lang="en-US" altLang="en-US" sz="2000" b="1" dirty="0" err="1">
                <a:latin typeface="+mn-lt"/>
              </a:rPr>
              <a:t>GuessBirthday</a:t>
            </a:r>
            <a:r>
              <a:rPr lang="en-US" altLang="en-US" sz="2000" b="1" dirty="0">
                <a:latin typeface="+mn-lt"/>
              </a:rPr>
              <a:t>) (§4.5).</a:t>
            </a:r>
          </a:p>
          <a:p>
            <a:r>
              <a:rPr lang="en-US" altLang="en-US" sz="2000" b="1" dirty="0">
                <a:latin typeface="+mn-lt"/>
              </a:rPr>
              <a:t>To implement selection control by using two-way if .. else statements (§4.6).</a:t>
            </a:r>
          </a:p>
          <a:p>
            <a:r>
              <a:rPr lang="en-US" altLang="en-US" sz="2000" b="1" dirty="0">
                <a:latin typeface="+mn-lt"/>
              </a:rPr>
              <a:t>To implement selection control with nested if ... </a:t>
            </a:r>
            <a:r>
              <a:rPr lang="en-US" altLang="en-US" sz="2000" b="1" dirty="0" err="1">
                <a:latin typeface="+mn-lt"/>
              </a:rPr>
              <a:t>elif</a:t>
            </a:r>
            <a:r>
              <a:rPr lang="en-US" altLang="en-US" sz="2000" b="1" dirty="0">
                <a:latin typeface="+mn-lt"/>
              </a:rPr>
              <a:t> ... else statements (§4.7).</a:t>
            </a:r>
          </a:p>
          <a:p>
            <a:r>
              <a:rPr lang="en-US" altLang="en-US" sz="2000" b="1" dirty="0">
                <a:latin typeface="+mn-lt"/>
              </a:rPr>
              <a:t>To avoid common errors in if statements (§4.8).</a:t>
            </a:r>
          </a:p>
          <a:p>
            <a:r>
              <a:rPr lang="en-US" altLang="en-US" sz="2000" b="1" dirty="0">
                <a:latin typeface="+mn-lt"/>
              </a:rPr>
              <a:t>To program with selection statements (§4.9–4.10).</a:t>
            </a:r>
          </a:p>
          <a:p>
            <a:r>
              <a:rPr lang="en-US" altLang="en-US" sz="2000" b="1" dirty="0">
                <a:latin typeface="+mn-lt"/>
              </a:rPr>
              <a:t>To combine conditions by using logical operators (and, or, and not) (§4.11).</a:t>
            </a:r>
          </a:p>
          <a:p>
            <a:r>
              <a:rPr lang="en-US" altLang="en-US" sz="2000" b="1" dirty="0">
                <a:latin typeface="+mn-lt"/>
              </a:rPr>
              <a:t>To use selection statements with combined conditions (</a:t>
            </a:r>
            <a:r>
              <a:rPr lang="en-US" altLang="en-US" sz="2000" b="1" dirty="0" err="1">
                <a:latin typeface="+mn-lt"/>
              </a:rPr>
              <a:t>LeapYear</a:t>
            </a:r>
            <a:r>
              <a:rPr lang="en-US" altLang="en-US" sz="2000" b="1" dirty="0">
                <a:latin typeface="+mn-lt"/>
              </a:rPr>
              <a:t>, Lottery) (§§4.12–4.13).</a:t>
            </a:r>
          </a:p>
          <a:p>
            <a:r>
              <a:rPr lang="en-US" altLang="en-US" sz="2000" b="1" dirty="0">
                <a:latin typeface="+mn-lt"/>
              </a:rPr>
              <a:t>To write expressions that use the conditional expressions (§4.14). </a:t>
            </a:r>
          </a:p>
          <a:p>
            <a:r>
              <a:rPr lang="en-US" altLang="en-US" sz="2000" b="1" dirty="0">
                <a:latin typeface="+mn-lt"/>
              </a:rPr>
              <a:t>To understand the rules governing operator precedence and associativity (§4.15). </a:t>
            </a:r>
          </a:p>
        </p:txBody>
      </p:sp>
      <p:sp>
        <p:nvSpPr>
          <p:cNvPr id="6" name="Rectangle 2">
            <a:extLst>
              <a:ext uri="{FF2B5EF4-FFF2-40B4-BE49-F238E27FC236}">
                <a16:creationId xmlns:a16="http://schemas.microsoft.com/office/drawing/2014/main" id="{DCFC5C2A-BE8F-E25E-4CD7-C0281395AF7F}"/>
              </a:ext>
            </a:extLst>
          </p:cNvPr>
          <p:cNvSpPr txBox="1">
            <a:spLocks noChangeArrowheads="1"/>
          </p:cNvSpPr>
          <p:nvPr/>
        </p:nvSpPr>
        <p:spPr>
          <a:xfrm>
            <a:off x="1909763" y="88105"/>
            <a:ext cx="845820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Objectives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Rectangle 3">
            <a:extLst>
              <a:ext uri="{FF2B5EF4-FFF2-40B4-BE49-F238E27FC236}">
                <a16:creationId xmlns:a16="http://schemas.microsoft.com/office/drawing/2014/main" id="{38C5D1C5-9E90-8083-258F-B21B09FD18C3}"/>
              </a:ext>
            </a:extLst>
          </p:cNvPr>
          <p:cNvSpPr>
            <a:spLocks noGrp="1" noChangeArrowheads="1"/>
          </p:cNvSpPr>
          <p:nvPr>
            <p:ph idx="1"/>
          </p:nvPr>
        </p:nvSpPr>
        <p:spPr>
          <a:xfrm>
            <a:off x="949730" y="1355130"/>
            <a:ext cx="10982585" cy="1718410"/>
          </a:xfrm>
          <a:noFill/>
        </p:spPr>
        <p:txBody>
          <a:bodyPr/>
          <a:lstStyle/>
          <a:p>
            <a:pPr marL="0" indent="0" algn="l" rtl="0">
              <a:spcBef>
                <a:spcPct val="100000"/>
              </a:spcBef>
              <a:buNone/>
            </a:pPr>
            <a:r>
              <a:rPr lang="en-US" altLang="en-US" dirty="0"/>
              <a:t>Often in a program you need to compare two values, such as whether </a:t>
            </a:r>
            <a:r>
              <a:rPr lang="en-US" altLang="en-US" dirty="0" err="1"/>
              <a:t>i</a:t>
            </a:r>
            <a:r>
              <a:rPr lang="en-US" altLang="en-US" dirty="0"/>
              <a:t> is greater than j. There are six comparison operators (also known as relational operators) that can be used to compare two values. The result of the comparison is a Boolean value: true or false</a:t>
            </a:r>
            <a:r>
              <a:rPr lang="en-US" altLang="en-US" b="1" dirty="0">
                <a:solidFill>
                  <a:srgbClr val="FF0000"/>
                </a:solidFill>
              </a:rPr>
              <a:t>.      </a:t>
            </a:r>
            <a:r>
              <a:rPr lang="en-US" altLang="en-US" sz="3000" b="1" dirty="0">
                <a:solidFill>
                  <a:srgbClr val="FF0000"/>
                </a:solidFill>
                <a:latin typeface="Courier New" panose="02070309020205020404" pitchFamily="49" charset="0"/>
              </a:rPr>
              <a:t>b = (1 &gt; 2)</a:t>
            </a:r>
            <a:endParaRPr lang="en-US" altLang="en-US" b="1" dirty="0">
              <a:solidFill>
                <a:srgbClr val="FF0000"/>
              </a:solidFill>
            </a:endParaRPr>
          </a:p>
        </p:txBody>
      </p:sp>
      <p:sp>
        <p:nvSpPr>
          <p:cNvPr id="9218" name="Slide Number Placeholder 4">
            <a:extLst>
              <a:ext uri="{FF2B5EF4-FFF2-40B4-BE49-F238E27FC236}">
                <a16:creationId xmlns:a16="http://schemas.microsoft.com/office/drawing/2014/main" id="{65BAE55F-90B1-E21B-5066-64089A673BE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36C4730-7DD5-4F67-B4BC-15FB4DB8BD97}" type="slidenum">
              <a:rPr lang="en-US" altLang="en-US" sz="1400"/>
              <a:pPr/>
              <a:t>3</a:t>
            </a:fld>
            <a:endParaRPr lang="en-US" altLang="en-US" sz="1400"/>
          </a:p>
        </p:txBody>
      </p:sp>
      <p:sp>
        <p:nvSpPr>
          <p:cNvPr id="2" name="Rectangle 2">
            <a:extLst>
              <a:ext uri="{FF2B5EF4-FFF2-40B4-BE49-F238E27FC236}">
                <a16:creationId xmlns:a16="http://schemas.microsoft.com/office/drawing/2014/main" id="{8971236B-CDE2-7A4D-35B0-247CE2539B00}"/>
              </a:ext>
            </a:extLst>
          </p:cNvPr>
          <p:cNvSpPr txBox="1">
            <a:spLocks noChangeArrowheads="1"/>
          </p:cNvSpPr>
          <p:nvPr/>
        </p:nvSpPr>
        <p:spPr>
          <a:xfrm>
            <a:off x="1909763" y="88105"/>
            <a:ext cx="845820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Boolean Data Types </a:t>
            </a:r>
          </a:p>
        </p:txBody>
      </p:sp>
      <p:sp>
        <p:nvSpPr>
          <p:cNvPr id="3" name="Rectangle 2">
            <a:extLst>
              <a:ext uri="{FF2B5EF4-FFF2-40B4-BE49-F238E27FC236}">
                <a16:creationId xmlns:a16="http://schemas.microsoft.com/office/drawing/2014/main" id="{6F0E6893-0D39-BB41-200C-C44244ED3AC7}"/>
              </a:ext>
            </a:extLst>
          </p:cNvPr>
          <p:cNvSpPr>
            <a:spLocks noGrp="1" noChangeArrowheads="1"/>
          </p:cNvSpPr>
          <p:nvPr>
            <p:ph type="title"/>
          </p:nvPr>
        </p:nvSpPr>
        <p:spPr>
          <a:xfrm>
            <a:off x="604085" y="4715139"/>
            <a:ext cx="5415105" cy="710921"/>
          </a:xfrm>
          <a:noFill/>
        </p:spPr>
        <p:txBody>
          <a:bodyPr>
            <a:normAutofit/>
          </a:bodyPr>
          <a:lstStyle/>
          <a:p>
            <a:r>
              <a:rPr lang="en-US" altLang="en-US" b="1" dirty="0">
                <a:solidFill>
                  <a:srgbClr val="C00000"/>
                </a:solidFill>
              </a:rPr>
              <a:t>Comparison Operators</a:t>
            </a:r>
          </a:p>
        </p:txBody>
      </p:sp>
      <p:sp>
        <p:nvSpPr>
          <p:cNvPr id="4" name="Text Box 3">
            <a:extLst>
              <a:ext uri="{FF2B5EF4-FFF2-40B4-BE49-F238E27FC236}">
                <a16:creationId xmlns:a16="http://schemas.microsoft.com/office/drawing/2014/main" id="{C02364A7-64E6-C9D6-841E-1C555EC1547D}"/>
              </a:ext>
            </a:extLst>
          </p:cNvPr>
          <p:cNvSpPr txBox="1">
            <a:spLocks noChangeArrowheads="1"/>
          </p:cNvSpPr>
          <p:nvPr/>
        </p:nvSpPr>
        <p:spPr bwMode="auto">
          <a:xfrm>
            <a:off x="6428047" y="3214925"/>
            <a:ext cx="5504268"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771650" algn="l"/>
                <a:tab pos="3657600" algn="l"/>
              </a:tabLst>
              <a:defRPr sz="2400">
                <a:solidFill>
                  <a:schemeClr val="tx1"/>
                </a:solidFill>
                <a:latin typeface="Times New Roman" panose="02020603050405020304" pitchFamily="18" charset="0"/>
              </a:defRPr>
            </a:lvl1pPr>
            <a:lvl2pPr marL="742950" indent="-285750">
              <a:tabLst>
                <a:tab pos="1771650" algn="l"/>
                <a:tab pos="3657600" algn="l"/>
              </a:tabLst>
              <a:defRPr sz="2400">
                <a:solidFill>
                  <a:schemeClr val="tx1"/>
                </a:solidFill>
                <a:latin typeface="Times New Roman" panose="02020603050405020304" pitchFamily="18" charset="0"/>
              </a:defRPr>
            </a:lvl2pPr>
            <a:lvl3pPr marL="1143000" indent="-228600">
              <a:tabLst>
                <a:tab pos="1771650" algn="l"/>
                <a:tab pos="3657600" algn="l"/>
              </a:tabLst>
              <a:defRPr sz="2400">
                <a:solidFill>
                  <a:schemeClr val="tx1"/>
                </a:solidFill>
                <a:latin typeface="Times New Roman" panose="02020603050405020304" pitchFamily="18" charset="0"/>
              </a:defRPr>
            </a:lvl3pPr>
            <a:lvl4pPr marL="1600200" indent="-228600">
              <a:tabLst>
                <a:tab pos="1771650" algn="l"/>
                <a:tab pos="3657600" algn="l"/>
              </a:tabLst>
              <a:defRPr sz="2400">
                <a:solidFill>
                  <a:schemeClr val="tx1"/>
                </a:solidFill>
                <a:latin typeface="Times New Roman" panose="02020603050405020304" pitchFamily="18" charset="0"/>
              </a:defRPr>
            </a:lvl4pPr>
            <a:lvl5pPr marL="2057400" indent="-228600">
              <a:tabLst>
                <a:tab pos="1771650" algn="l"/>
                <a:tab pos="3657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771650" algn="l"/>
                <a:tab pos="3657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771650" algn="l"/>
                <a:tab pos="3657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771650" algn="l"/>
                <a:tab pos="3657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771650" algn="l"/>
                <a:tab pos="3657600" algn="l"/>
              </a:tabLst>
              <a:defRPr sz="2400">
                <a:solidFill>
                  <a:schemeClr val="tx1"/>
                </a:solidFill>
                <a:latin typeface="Times New Roman" panose="02020603050405020304" pitchFamily="18" charset="0"/>
              </a:defRPr>
            </a:lvl9pPr>
          </a:lstStyle>
          <a:p>
            <a:r>
              <a:rPr lang="en-US" altLang="en-US" sz="3000" i="1" dirty="0">
                <a:solidFill>
                  <a:srgbClr val="0070C0"/>
                </a:solidFill>
              </a:rPr>
              <a:t>Operator 	Name</a:t>
            </a:r>
            <a:r>
              <a:rPr lang="en-US" altLang="en-US" sz="3000" i="1" dirty="0"/>
              <a:t>	</a:t>
            </a:r>
          </a:p>
          <a:p>
            <a:r>
              <a:rPr lang="en-US" altLang="en-US" sz="3000" b="1" dirty="0">
                <a:solidFill>
                  <a:srgbClr val="C00000"/>
                </a:solidFill>
                <a:latin typeface="Courier New" panose="02070309020205020404" pitchFamily="49" charset="0"/>
              </a:rPr>
              <a:t>&lt;</a:t>
            </a:r>
            <a:r>
              <a:rPr lang="en-US" altLang="en-US" sz="3000" dirty="0"/>
              <a:t>	less than	</a:t>
            </a:r>
          </a:p>
          <a:p>
            <a:r>
              <a:rPr lang="en-US" altLang="en-US" sz="3000" b="1" dirty="0">
                <a:solidFill>
                  <a:srgbClr val="C00000"/>
                </a:solidFill>
                <a:latin typeface="Courier New" panose="02070309020205020404" pitchFamily="49" charset="0"/>
              </a:rPr>
              <a:t>&lt;=</a:t>
            </a:r>
            <a:r>
              <a:rPr lang="en-US" altLang="en-US" sz="3000" dirty="0"/>
              <a:t>	less than or equal to</a:t>
            </a:r>
          </a:p>
          <a:p>
            <a:r>
              <a:rPr lang="en-US" altLang="en-US" sz="3000" b="1" dirty="0">
                <a:solidFill>
                  <a:srgbClr val="C00000"/>
                </a:solidFill>
                <a:latin typeface="Courier New" panose="02070309020205020404" pitchFamily="49" charset="0"/>
              </a:rPr>
              <a:t>&gt;</a:t>
            </a:r>
            <a:r>
              <a:rPr lang="en-US" altLang="en-US" sz="3000" dirty="0"/>
              <a:t>	greater than</a:t>
            </a:r>
          </a:p>
          <a:p>
            <a:r>
              <a:rPr lang="en-US" altLang="en-US" sz="3000" b="1" dirty="0">
                <a:solidFill>
                  <a:srgbClr val="C00000"/>
                </a:solidFill>
                <a:latin typeface="Courier New" panose="02070309020205020404" pitchFamily="49" charset="0"/>
              </a:rPr>
              <a:t>&gt;=</a:t>
            </a:r>
            <a:r>
              <a:rPr lang="en-US" altLang="en-US" sz="3000" dirty="0"/>
              <a:t>	greater than or equal to</a:t>
            </a:r>
          </a:p>
          <a:p>
            <a:r>
              <a:rPr lang="en-US" altLang="en-US" sz="3000" b="1" dirty="0">
                <a:solidFill>
                  <a:srgbClr val="C00000"/>
                </a:solidFill>
                <a:latin typeface="Courier New" panose="02070309020205020404" pitchFamily="49" charset="0"/>
              </a:rPr>
              <a:t>==</a:t>
            </a:r>
            <a:r>
              <a:rPr lang="en-US" altLang="en-US" sz="3000" dirty="0"/>
              <a:t>	equal to</a:t>
            </a:r>
          </a:p>
          <a:p>
            <a:r>
              <a:rPr lang="en-US" altLang="en-US" sz="3000" b="1" dirty="0">
                <a:solidFill>
                  <a:srgbClr val="C00000"/>
                </a:solidFill>
                <a:latin typeface="Courier New" panose="02070309020205020404" pitchFamily="49" charset="0"/>
              </a:rPr>
              <a:t>!=</a:t>
            </a:r>
            <a:r>
              <a:rPr lang="en-US" altLang="en-US" sz="3000" dirty="0">
                <a:latin typeface="Courier New" panose="02070309020205020404" pitchFamily="49" charset="0"/>
              </a:rPr>
              <a:t>	</a:t>
            </a:r>
            <a:r>
              <a:rPr lang="en-US" altLang="en-US" sz="3000" dirty="0"/>
              <a:t>not equal to</a:t>
            </a:r>
          </a:p>
        </p:txBody>
      </p:sp>
      <p:sp>
        <p:nvSpPr>
          <p:cNvPr id="5" name="Left Brace 4">
            <a:extLst>
              <a:ext uri="{FF2B5EF4-FFF2-40B4-BE49-F238E27FC236}">
                <a16:creationId xmlns:a16="http://schemas.microsoft.com/office/drawing/2014/main" id="{1DB06D3F-ACA3-9541-9EA1-ED844B5C5432}"/>
              </a:ext>
            </a:extLst>
          </p:cNvPr>
          <p:cNvSpPr/>
          <p:nvPr/>
        </p:nvSpPr>
        <p:spPr>
          <a:xfrm>
            <a:off x="5815957" y="3705542"/>
            <a:ext cx="356855" cy="2719048"/>
          </a:xfrm>
          <a:prstGeom prst="leftBrace">
            <a:avLst>
              <a:gd name="adj1" fmla="val 42227"/>
              <a:gd name="adj2" fmla="val 49455"/>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P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Slide Number Placeholder 4">
            <a:extLst>
              <a:ext uri="{FF2B5EF4-FFF2-40B4-BE49-F238E27FC236}">
                <a16:creationId xmlns:a16="http://schemas.microsoft.com/office/drawing/2014/main" id="{CFE77F60-EAEB-CB5E-5C62-6244AEDA132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185D097-4512-4E2A-A09C-DF15C1216E84}" type="slidenum">
              <a:rPr lang="en-US" altLang="en-US" sz="1400"/>
              <a:pPr/>
              <a:t>4</a:t>
            </a:fld>
            <a:endParaRPr lang="en-US" altLang="en-US" sz="1400"/>
          </a:p>
        </p:txBody>
      </p:sp>
      <p:sp>
        <p:nvSpPr>
          <p:cNvPr id="13318" name="Text Box 5">
            <a:extLst>
              <a:ext uri="{FF2B5EF4-FFF2-40B4-BE49-F238E27FC236}">
                <a16:creationId xmlns:a16="http://schemas.microsoft.com/office/drawing/2014/main" id="{59959D60-675D-A602-F689-6E22CFD34FC2}"/>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US" altLang="en-US"/>
          </a:p>
        </p:txBody>
      </p:sp>
      <p:sp>
        <p:nvSpPr>
          <p:cNvPr id="2" name="Rectangle 2">
            <a:extLst>
              <a:ext uri="{FF2B5EF4-FFF2-40B4-BE49-F238E27FC236}">
                <a16:creationId xmlns:a16="http://schemas.microsoft.com/office/drawing/2014/main" id="{692135CE-E1A9-124D-E197-5006DC970A65}"/>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A Simple Math Learning Tool </a:t>
            </a:r>
          </a:p>
        </p:txBody>
      </p:sp>
      <p:pic>
        <p:nvPicPr>
          <p:cNvPr id="6" name="Picture 5">
            <a:extLst>
              <a:ext uri="{FF2B5EF4-FFF2-40B4-BE49-F238E27FC236}">
                <a16:creationId xmlns:a16="http://schemas.microsoft.com/office/drawing/2014/main" id="{5A970C45-1EAA-A85F-EF7D-EFDB680C036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Lst>
          </a:blip>
          <a:stretch>
            <a:fillRect/>
          </a:stretch>
        </p:blipFill>
        <p:spPr>
          <a:xfrm>
            <a:off x="3177128" y="1260909"/>
            <a:ext cx="8871647" cy="5276035"/>
          </a:xfrm>
          <a:prstGeom prst="rect">
            <a:avLst/>
          </a:prstGeom>
        </p:spPr>
      </p:pic>
      <p:sp>
        <p:nvSpPr>
          <p:cNvPr id="13319" name="Text Box 6">
            <a:extLst>
              <a:ext uri="{FF2B5EF4-FFF2-40B4-BE49-F238E27FC236}">
                <a16:creationId xmlns:a16="http://schemas.microsoft.com/office/drawing/2014/main" id="{BC4CB230-A451-0022-3155-79B0131A286F}"/>
              </a:ext>
            </a:extLst>
          </p:cNvPr>
          <p:cNvSpPr txBox="1">
            <a:spLocks noChangeArrowheads="1"/>
          </p:cNvSpPr>
          <p:nvPr/>
        </p:nvSpPr>
        <p:spPr bwMode="auto">
          <a:xfrm>
            <a:off x="488870" y="1470345"/>
            <a:ext cx="2695553" cy="4708981"/>
          </a:xfrm>
          <a:prstGeom prst="rect">
            <a:avLst/>
          </a:prstGeom>
          <a:solidFill>
            <a:schemeClr val="accent4">
              <a:lumMod val="20000"/>
              <a:lumOff val="80000"/>
            </a:schemeClr>
          </a:solidFill>
          <a:ln w="38100">
            <a:solidFill>
              <a:srgbClr val="00B0F0"/>
            </a:solid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t>This example creates a program to let a first grader practice additions. </a:t>
            </a:r>
            <a:r>
              <a:rPr lang="en-US" altLang="en-US" sz="2000" dirty="0">
                <a:solidFill>
                  <a:srgbClr val="C00000"/>
                </a:solidFill>
              </a:rPr>
              <a:t>The program randomly generates two single-digit integers number1 and number2 and displays a question such as “What is 7 + 9?” to the student. </a:t>
            </a:r>
            <a:r>
              <a:rPr lang="en-US" altLang="en-US" sz="2000" dirty="0"/>
              <a:t>After the student types the answer, the program displays a message to indicate whether the answer is true or false.</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5" name="Rectangle 7">
            <a:extLst>
              <a:ext uri="{FF2B5EF4-FFF2-40B4-BE49-F238E27FC236}">
                <a16:creationId xmlns:a16="http://schemas.microsoft.com/office/drawing/2014/main" id="{C6892190-6C79-AF15-4976-0977F831E500}"/>
              </a:ext>
            </a:extLst>
          </p:cNvPr>
          <p:cNvSpPr>
            <a:spLocks noGrp="1" noChangeArrowheads="1"/>
          </p:cNvSpPr>
          <p:nvPr>
            <p:ph idx="1"/>
          </p:nvPr>
        </p:nvSpPr>
        <p:spPr>
          <a:xfrm>
            <a:off x="1099344" y="1430042"/>
            <a:ext cx="3886200" cy="914400"/>
          </a:xfrm>
          <a:noFill/>
        </p:spPr>
        <p:txBody>
          <a:bodyPr/>
          <a:lstStyle/>
          <a:p>
            <a:pPr algn="l" rtl="0">
              <a:lnSpc>
                <a:spcPct val="90000"/>
              </a:lnSpc>
              <a:buFont typeface="Monotype Sorts" pitchFamily="2" charset="2"/>
              <a:buNone/>
            </a:pPr>
            <a:r>
              <a:rPr lang="en-US" altLang="en-US" sz="2400" dirty="0"/>
              <a:t>if Boolean-expression: </a:t>
            </a:r>
          </a:p>
          <a:p>
            <a:pPr algn="l" rtl="0">
              <a:lnSpc>
                <a:spcPct val="90000"/>
              </a:lnSpc>
              <a:spcBef>
                <a:spcPct val="0"/>
              </a:spcBef>
              <a:buFont typeface="Monotype Sorts" pitchFamily="2" charset="2"/>
              <a:buNone/>
            </a:pPr>
            <a:r>
              <a:rPr lang="en-US" altLang="en-US" sz="2400" dirty="0"/>
              <a:t>    statement(s)</a:t>
            </a:r>
          </a:p>
        </p:txBody>
      </p:sp>
      <p:sp>
        <p:nvSpPr>
          <p:cNvPr id="15362" name="Slide Number Placeholder 4">
            <a:extLst>
              <a:ext uri="{FF2B5EF4-FFF2-40B4-BE49-F238E27FC236}">
                <a16:creationId xmlns:a16="http://schemas.microsoft.com/office/drawing/2014/main" id="{8D1B1CBA-E5DA-1BE9-D358-09C5A7E099C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ADB26B2-5110-440A-ABDD-B144914FBF2F}" type="slidenum">
              <a:rPr lang="en-US" altLang="en-US" sz="1400"/>
              <a:pPr/>
              <a:t>5</a:t>
            </a:fld>
            <a:endParaRPr lang="en-US" altLang="en-US" sz="1400"/>
          </a:p>
        </p:txBody>
      </p:sp>
      <p:sp>
        <p:nvSpPr>
          <p:cNvPr id="3" name="Rectangle 2">
            <a:extLst>
              <a:ext uri="{FF2B5EF4-FFF2-40B4-BE49-F238E27FC236}">
                <a16:creationId xmlns:a16="http://schemas.microsoft.com/office/drawing/2014/main" id="{1F587EBB-8A37-DB7A-10C4-5FD8EE37D285}"/>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One-way</a:t>
            </a:r>
            <a:r>
              <a:rPr lang="en-US" altLang="en-US" sz="4400" dirty="0"/>
              <a:t> </a:t>
            </a:r>
            <a:r>
              <a:rPr lang="en-US" altLang="en-US" sz="4200" dirty="0">
                <a:latin typeface="Courier New" panose="02070309020205020404" pitchFamily="49" charset="0"/>
              </a:rPr>
              <a:t>if</a:t>
            </a:r>
            <a:r>
              <a:rPr lang="en-US" altLang="en-US" sz="4400" dirty="0"/>
              <a:t> </a:t>
            </a:r>
            <a:r>
              <a:rPr lang="en-US" altLang="en-US" sz="4400" b="1" dirty="0">
                <a:solidFill>
                  <a:srgbClr val="C00000"/>
                </a:solidFill>
              </a:rPr>
              <a:t>Statements</a:t>
            </a:r>
          </a:p>
        </p:txBody>
      </p:sp>
      <p:pic>
        <p:nvPicPr>
          <p:cNvPr id="7" name="Picture 6">
            <a:extLst>
              <a:ext uri="{FF2B5EF4-FFF2-40B4-BE49-F238E27FC236}">
                <a16:creationId xmlns:a16="http://schemas.microsoft.com/office/drawing/2014/main" id="{5EC2CCAE-3776-71F7-2487-1EEF4C93B61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1227641" y="2551482"/>
            <a:ext cx="2775638" cy="3830381"/>
          </a:xfrm>
          <a:prstGeom prst="rect">
            <a:avLst/>
          </a:prstGeom>
        </p:spPr>
      </p:pic>
      <p:pic>
        <p:nvPicPr>
          <p:cNvPr id="9" name="Picture 8">
            <a:extLst>
              <a:ext uri="{FF2B5EF4-FFF2-40B4-BE49-F238E27FC236}">
                <a16:creationId xmlns:a16="http://schemas.microsoft.com/office/drawing/2014/main" id="{65AAEB10-A222-981F-2A78-3D1B31AB1F10}"/>
              </a:ext>
            </a:extLst>
          </p:cNvPr>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6748885" y="2551482"/>
            <a:ext cx="4462294" cy="3879076"/>
          </a:xfrm>
          <a:prstGeom prst="rect">
            <a:avLst/>
          </a:prstGeom>
        </p:spPr>
      </p:pic>
      <p:sp>
        <p:nvSpPr>
          <p:cNvPr id="15366" name="Rectangle 9">
            <a:extLst>
              <a:ext uri="{FF2B5EF4-FFF2-40B4-BE49-F238E27FC236}">
                <a16:creationId xmlns:a16="http://schemas.microsoft.com/office/drawing/2014/main" id="{29EC85D2-B435-4C71-2191-50C627FF9D3C}"/>
              </a:ext>
            </a:extLst>
          </p:cNvPr>
          <p:cNvSpPr>
            <a:spLocks noChangeArrowheads="1"/>
          </p:cNvSpPr>
          <p:nvPr/>
        </p:nvSpPr>
        <p:spPr bwMode="auto">
          <a:xfrm>
            <a:off x="5251091" y="1278320"/>
            <a:ext cx="5568724" cy="195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sz="2400" b="1" dirty="0"/>
              <a:t>if</a:t>
            </a:r>
            <a:r>
              <a:rPr lang="en-US" altLang="en-US" sz="2400" dirty="0"/>
              <a:t> radius &gt;= 0:</a:t>
            </a:r>
          </a:p>
          <a:p>
            <a:pPr>
              <a:buFont typeface="Monotype Sorts" pitchFamily="2" charset="2"/>
              <a:buNone/>
            </a:pPr>
            <a:r>
              <a:rPr lang="en-US" altLang="en-US" sz="2400" dirty="0"/>
              <a:t>    area = radius * radius * 3.14159</a:t>
            </a:r>
          </a:p>
          <a:p>
            <a:pPr>
              <a:buFont typeface="Monotype Sorts" pitchFamily="2" charset="2"/>
              <a:buNone/>
            </a:pPr>
            <a:r>
              <a:rPr lang="en-US" altLang="en-US" sz="2400" dirty="0"/>
              <a:t>    print("The area for the circle of radius“,</a:t>
            </a:r>
          </a:p>
          <a:p>
            <a:pPr>
              <a:buFont typeface="Monotype Sorts" pitchFamily="2" charset="2"/>
              <a:buNone/>
            </a:pPr>
            <a:r>
              <a:rPr lang="en-US" altLang="en-US" sz="2400" dirty="0"/>
              <a:t>           radius, "is“, area)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Slide Number Placeholder 4">
            <a:extLst>
              <a:ext uri="{FF2B5EF4-FFF2-40B4-BE49-F238E27FC236}">
                <a16:creationId xmlns:a16="http://schemas.microsoft.com/office/drawing/2014/main" id="{2D2C157B-00D8-946E-95A9-36374ED3CD6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C2AC692-F014-4B33-88A8-39F497138F1A}" type="slidenum">
              <a:rPr lang="en-US" altLang="en-US" sz="1400"/>
              <a:pPr/>
              <a:t>6</a:t>
            </a:fld>
            <a:endParaRPr lang="en-US" altLang="en-US" sz="1400"/>
          </a:p>
        </p:txBody>
      </p:sp>
      <p:sp>
        <p:nvSpPr>
          <p:cNvPr id="17414" name="Rectangle 13">
            <a:extLst>
              <a:ext uri="{FF2B5EF4-FFF2-40B4-BE49-F238E27FC236}">
                <a16:creationId xmlns:a16="http://schemas.microsoft.com/office/drawing/2014/main" id="{390FBE0C-A3F9-67E6-7C56-4D5FC95D6EC7}"/>
              </a:ext>
            </a:extLst>
          </p:cNvPr>
          <p:cNvSpPr>
            <a:spLocks noChangeArrowheads="1"/>
          </p:cNvSpPr>
          <p:nvPr/>
        </p:nvSpPr>
        <p:spPr bwMode="auto">
          <a:xfrm>
            <a:off x="1524001" y="288225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7415" name="Rectangle 15">
            <a:extLst>
              <a:ext uri="{FF2B5EF4-FFF2-40B4-BE49-F238E27FC236}">
                <a16:creationId xmlns:a16="http://schemas.microsoft.com/office/drawing/2014/main" id="{2EEB3296-F063-34BB-319E-75CC489AB5D8}"/>
              </a:ext>
            </a:extLst>
          </p:cNvPr>
          <p:cNvSpPr>
            <a:spLocks noChangeArrowheads="1"/>
          </p:cNvSpPr>
          <p:nvPr/>
        </p:nvSpPr>
        <p:spPr bwMode="auto">
          <a:xfrm>
            <a:off x="1524001" y="28663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7416" name="Rectangle 17">
            <a:extLst>
              <a:ext uri="{FF2B5EF4-FFF2-40B4-BE49-F238E27FC236}">
                <a16:creationId xmlns:a16="http://schemas.microsoft.com/office/drawing/2014/main" id="{EFC004C1-B547-947F-9A27-EE2199AC943A}"/>
              </a:ext>
            </a:extLst>
          </p:cNvPr>
          <p:cNvSpPr>
            <a:spLocks noChangeArrowheads="1"/>
          </p:cNvSpPr>
          <p:nvPr/>
        </p:nvSpPr>
        <p:spPr bwMode="auto">
          <a:xfrm>
            <a:off x="1524001" y="28790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 name="Rectangle 2">
            <a:extLst>
              <a:ext uri="{FF2B5EF4-FFF2-40B4-BE49-F238E27FC236}">
                <a16:creationId xmlns:a16="http://schemas.microsoft.com/office/drawing/2014/main" id="{BEE828B7-4C46-1BFA-2ADF-C641A8FAF86F}"/>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Simple if Demo</a:t>
            </a:r>
          </a:p>
        </p:txBody>
      </p:sp>
      <p:pic>
        <p:nvPicPr>
          <p:cNvPr id="9" name="Picture 8">
            <a:extLst>
              <a:ext uri="{FF2B5EF4-FFF2-40B4-BE49-F238E27FC236}">
                <a16:creationId xmlns:a16="http://schemas.microsoft.com/office/drawing/2014/main" id="{A66ED522-CD8C-6716-5D37-EA8EAE68822E}"/>
              </a:ext>
            </a:extLst>
          </p:cNvPr>
          <p:cNvPicPr>
            <a:picLocks noChangeAspect="1"/>
          </p:cNvPicPr>
          <p:nvPr/>
        </p:nvPicPr>
        <p:blipFill>
          <a:blip r:embed="rId3"/>
          <a:stretch>
            <a:fillRect/>
          </a:stretch>
        </p:blipFill>
        <p:spPr>
          <a:xfrm>
            <a:off x="626711" y="1355130"/>
            <a:ext cx="7581564" cy="5054376"/>
          </a:xfrm>
          <a:prstGeom prst="rect">
            <a:avLst/>
          </a:prstGeom>
        </p:spPr>
      </p:pic>
      <p:sp>
        <p:nvSpPr>
          <p:cNvPr id="13" name="Rectangle: Rounded Corners 12">
            <a:extLst>
              <a:ext uri="{FF2B5EF4-FFF2-40B4-BE49-F238E27FC236}">
                <a16:creationId xmlns:a16="http://schemas.microsoft.com/office/drawing/2014/main" id="{9BFA35FB-FE11-0DAB-8C2F-8B958327340A}"/>
              </a:ext>
            </a:extLst>
          </p:cNvPr>
          <p:cNvSpPr/>
          <p:nvPr/>
        </p:nvSpPr>
        <p:spPr>
          <a:xfrm>
            <a:off x="8361895" y="2714294"/>
            <a:ext cx="3749846" cy="2942196"/>
          </a:xfrm>
          <a:prstGeom prst="roundRect">
            <a:avLst>
              <a:gd name="adj" fmla="val 27664"/>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pic>
        <p:nvPicPr>
          <p:cNvPr id="11" name="Picture 10">
            <a:extLst>
              <a:ext uri="{FF2B5EF4-FFF2-40B4-BE49-F238E27FC236}">
                <a16:creationId xmlns:a16="http://schemas.microsoft.com/office/drawing/2014/main" id="{F179CC06-1FB0-4D45-6639-9F74092C38B0}"/>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8386008" y="3340747"/>
            <a:ext cx="3749846" cy="2073870"/>
          </a:xfrm>
          <a:prstGeom prst="rect">
            <a:avLst/>
          </a:prstGeom>
        </p:spPr>
      </p:pic>
      <p:sp>
        <p:nvSpPr>
          <p:cNvPr id="12" name="Rectangle 2">
            <a:extLst>
              <a:ext uri="{FF2B5EF4-FFF2-40B4-BE49-F238E27FC236}">
                <a16:creationId xmlns:a16="http://schemas.microsoft.com/office/drawing/2014/main" id="{E547BBD7-341C-D48E-1A2D-EF90B83FE634}"/>
              </a:ext>
            </a:extLst>
          </p:cNvPr>
          <p:cNvSpPr txBox="1">
            <a:spLocks noChangeArrowheads="1"/>
          </p:cNvSpPr>
          <p:nvPr/>
        </p:nvSpPr>
        <p:spPr>
          <a:xfrm>
            <a:off x="9449515" y="2637484"/>
            <a:ext cx="149779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Note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10" name="Rectangle 8">
            <a:extLst>
              <a:ext uri="{FF2B5EF4-FFF2-40B4-BE49-F238E27FC236}">
                <a16:creationId xmlns:a16="http://schemas.microsoft.com/office/drawing/2014/main" id="{88E9583B-FEE8-9C81-DC01-8BC57BE781A3}"/>
              </a:ext>
            </a:extLst>
          </p:cNvPr>
          <p:cNvSpPr>
            <a:spLocks noGrp="1" noChangeArrowheads="1"/>
          </p:cNvSpPr>
          <p:nvPr>
            <p:ph idx="1"/>
          </p:nvPr>
        </p:nvSpPr>
        <p:spPr>
          <a:xfrm>
            <a:off x="1103303" y="1288947"/>
            <a:ext cx="10484564" cy="1094835"/>
          </a:xfrm>
          <a:noFill/>
        </p:spPr>
        <p:txBody>
          <a:bodyPr/>
          <a:lstStyle/>
          <a:p>
            <a:pPr marL="0" indent="0" algn="l" rtl="0">
              <a:buNone/>
            </a:pPr>
            <a:r>
              <a:rPr lang="en-US" altLang="en-US" sz="3600" dirty="0"/>
              <a:t>The program can guess your birth date. Run to see how it works.</a:t>
            </a:r>
          </a:p>
        </p:txBody>
      </p:sp>
      <p:sp>
        <p:nvSpPr>
          <p:cNvPr id="21506" name="Slide Number Placeholder 4">
            <a:extLst>
              <a:ext uri="{FF2B5EF4-FFF2-40B4-BE49-F238E27FC236}">
                <a16:creationId xmlns:a16="http://schemas.microsoft.com/office/drawing/2014/main" id="{EDC05C6A-EA6F-5BB4-7908-21466AA4A6D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EEE23AE-D2BC-4B26-9CCB-FC999AFF037C}" type="slidenum">
              <a:rPr lang="en-US" altLang="en-US" sz="1400"/>
              <a:pPr/>
              <a:t>7</a:t>
            </a:fld>
            <a:endParaRPr lang="en-US" altLang="en-US" sz="1400"/>
          </a:p>
        </p:txBody>
      </p:sp>
      <p:sp>
        <p:nvSpPr>
          <p:cNvPr id="21511" name="Rectangle 10">
            <a:extLst>
              <a:ext uri="{FF2B5EF4-FFF2-40B4-BE49-F238E27FC236}">
                <a16:creationId xmlns:a16="http://schemas.microsoft.com/office/drawing/2014/main" id="{92DA4E73-53F2-8ACC-A9F6-B16D1C496533}"/>
              </a:ext>
            </a:extLst>
          </p:cNvPr>
          <p:cNvSpPr>
            <a:spLocks noChangeArrowheads="1"/>
          </p:cNvSpPr>
          <p:nvPr/>
        </p:nvSpPr>
        <p:spPr bwMode="auto">
          <a:xfrm>
            <a:off x="1524001" y="23837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1512" name="Rectangle 12">
            <a:extLst>
              <a:ext uri="{FF2B5EF4-FFF2-40B4-BE49-F238E27FC236}">
                <a16:creationId xmlns:a16="http://schemas.microsoft.com/office/drawing/2014/main" id="{F6A16131-6853-EF2F-DBA0-E9FC97076F14}"/>
              </a:ext>
            </a:extLst>
          </p:cNvPr>
          <p:cNvSpPr>
            <a:spLocks noChangeArrowheads="1"/>
          </p:cNvSpPr>
          <p:nvPr/>
        </p:nvSpPr>
        <p:spPr bwMode="auto">
          <a:xfrm>
            <a:off x="1524001" y="23837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graphicFrame>
        <p:nvGraphicFramePr>
          <p:cNvPr id="21513" name="Object 11">
            <a:extLst>
              <a:ext uri="{FF2B5EF4-FFF2-40B4-BE49-F238E27FC236}">
                <a16:creationId xmlns:a16="http://schemas.microsoft.com/office/drawing/2014/main" id="{7D1E0DAE-FAC6-09B2-B603-BDBCDD59EC3E}"/>
              </a:ext>
            </a:extLst>
          </p:cNvPr>
          <p:cNvGraphicFramePr>
            <a:graphicFrameLocks noChangeAspect="1"/>
          </p:cNvGraphicFramePr>
          <p:nvPr>
            <p:extLst>
              <p:ext uri="{D42A27DB-BD31-4B8C-83A1-F6EECF244321}">
                <p14:modId xmlns:p14="http://schemas.microsoft.com/office/powerpoint/2010/main" val="2010083620"/>
              </p:ext>
            </p:extLst>
          </p:nvPr>
        </p:nvGraphicFramePr>
        <p:xfrm>
          <a:off x="1083332" y="2586434"/>
          <a:ext cx="10197343" cy="3185271"/>
        </p:xfrm>
        <a:graphic>
          <a:graphicData uri="http://schemas.openxmlformats.org/presentationml/2006/ole">
            <mc:AlternateContent xmlns:mc="http://schemas.openxmlformats.org/markup-compatibility/2006">
              <mc:Choice xmlns:v="urn:schemas-microsoft-com:vml" Requires="v">
                <p:oleObj name="Picture" r:id="rId3" imgW="5221665" imgH="1623402" progId="Word.Picture.8">
                  <p:embed/>
                </p:oleObj>
              </mc:Choice>
              <mc:Fallback>
                <p:oleObj name="Picture" r:id="rId3" imgW="5221665" imgH="1623402" progId="Word.Picture.8">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332" y="2586434"/>
                        <a:ext cx="10197343" cy="3185271"/>
                      </a:xfrm>
                      <a:prstGeom prst="rect">
                        <a:avLst/>
                      </a:prstGeom>
                      <a:noFill/>
                      <a:ln>
                        <a:noFill/>
                      </a:ln>
                    </p:spPr>
                  </p:pic>
                </p:oleObj>
              </mc:Fallback>
            </mc:AlternateContent>
          </a:graphicData>
        </a:graphic>
      </p:graphicFrame>
      <p:sp>
        <p:nvSpPr>
          <p:cNvPr id="2" name="Rectangle 2">
            <a:extLst>
              <a:ext uri="{FF2B5EF4-FFF2-40B4-BE49-F238E27FC236}">
                <a16:creationId xmlns:a16="http://schemas.microsoft.com/office/drawing/2014/main" id="{6D84123E-08E7-BE98-15A1-A04F4FCF4AFF}"/>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Guessing Birthday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1C5F1A9-854B-CD4C-49A3-950ABE7BADF2}"/>
            </a:ext>
          </a:extLst>
        </p:cNvPr>
        <p:cNvGrpSpPr/>
        <p:nvPr/>
      </p:nvGrpSpPr>
      <p:grpSpPr>
        <a:xfrm>
          <a:off x="0" y="0"/>
          <a:ext cx="0" cy="0"/>
          <a:chOff x="0" y="0"/>
          <a:chExt cx="0" cy="0"/>
        </a:xfrm>
      </p:grpSpPr>
      <p:sp>
        <p:nvSpPr>
          <p:cNvPr id="21506" name="Slide Number Placeholder 4">
            <a:extLst>
              <a:ext uri="{FF2B5EF4-FFF2-40B4-BE49-F238E27FC236}">
                <a16:creationId xmlns:a16="http://schemas.microsoft.com/office/drawing/2014/main" id="{44ED0091-7AB1-4359-D966-0D5528BC0D2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EEE23AE-D2BC-4B26-9CCB-FC999AFF037C}" type="slidenum">
              <a:rPr lang="en-US" altLang="en-US" sz="1400"/>
              <a:pPr/>
              <a:t>8</a:t>
            </a:fld>
            <a:endParaRPr lang="en-US" altLang="en-US" sz="1400"/>
          </a:p>
        </p:txBody>
      </p:sp>
      <p:sp>
        <p:nvSpPr>
          <p:cNvPr id="21511" name="Rectangle 10">
            <a:extLst>
              <a:ext uri="{FF2B5EF4-FFF2-40B4-BE49-F238E27FC236}">
                <a16:creationId xmlns:a16="http://schemas.microsoft.com/office/drawing/2014/main" id="{4A907EC7-90B4-5BAB-5A2C-A50D4B654BA0}"/>
              </a:ext>
            </a:extLst>
          </p:cNvPr>
          <p:cNvSpPr>
            <a:spLocks noChangeArrowheads="1"/>
          </p:cNvSpPr>
          <p:nvPr/>
        </p:nvSpPr>
        <p:spPr bwMode="auto">
          <a:xfrm>
            <a:off x="1524001" y="23837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1512" name="Rectangle 12">
            <a:extLst>
              <a:ext uri="{FF2B5EF4-FFF2-40B4-BE49-F238E27FC236}">
                <a16:creationId xmlns:a16="http://schemas.microsoft.com/office/drawing/2014/main" id="{6DFCA9F0-09D3-9CFD-74B8-77D9C9C0B068}"/>
              </a:ext>
            </a:extLst>
          </p:cNvPr>
          <p:cNvSpPr>
            <a:spLocks noChangeArrowheads="1"/>
          </p:cNvSpPr>
          <p:nvPr/>
        </p:nvSpPr>
        <p:spPr bwMode="auto">
          <a:xfrm>
            <a:off x="1524001" y="23837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23FBC5E4-E017-9C85-35E0-86D55BF681A5}"/>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Guessing Birthday</a:t>
            </a:r>
          </a:p>
        </p:txBody>
      </p:sp>
      <p:pic>
        <p:nvPicPr>
          <p:cNvPr id="8" name="Picture 7">
            <a:extLst>
              <a:ext uri="{FF2B5EF4-FFF2-40B4-BE49-F238E27FC236}">
                <a16:creationId xmlns:a16="http://schemas.microsoft.com/office/drawing/2014/main" id="{8B8DFCE8-5694-A58A-10F6-4F8A39F6CB0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141755" y="625435"/>
            <a:ext cx="9274546" cy="5927835"/>
          </a:xfrm>
          <a:prstGeom prst="rect">
            <a:avLst/>
          </a:prstGeom>
        </p:spPr>
      </p:pic>
    </p:spTree>
    <p:extLst>
      <p:ext uri="{BB962C8B-B14F-4D97-AF65-F5344CB8AC3E}">
        <p14:creationId xmlns:p14="http://schemas.microsoft.com/office/powerpoint/2010/main" val="4283073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6" name="Rectangle 5">
            <a:extLst>
              <a:ext uri="{FF2B5EF4-FFF2-40B4-BE49-F238E27FC236}">
                <a16:creationId xmlns:a16="http://schemas.microsoft.com/office/drawing/2014/main" id="{C7EC72CA-8606-BD51-0FF8-8CB21772D1C5}"/>
              </a:ext>
            </a:extLst>
          </p:cNvPr>
          <p:cNvSpPr>
            <a:spLocks noGrp="1" noChangeArrowheads="1"/>
          </p:cNvSpPr>
          <p:nvPr>
            <p:ph idx="1"/>
          </p:nvPr>
        </p:nvSpPr>
        <p:spPr>
          <a:xfrm>
            <a:off x="1752600" y="1066801"/>
            <a:ext cx="8529638" cy="557213"/>
          </a:xfrm>
          <a:noFill/>
        </p:spPr>
        <p:txBody>
          <a:bodyPr/>
          <a:lstStyle/>
          <a:p>
            <a:pPr marL="0" indent="0" algn="l" rtl="0">
              <a:buNone/>
            </a:pPr>
            <a:r>
              <a:rPr lang="en-US" altLang="en-US" sz="2400" dirty="0"/>
              <a:t>19 is 10011 in binary. 7 is 111 in binary. 23 is 11101 in binary</a:t>
            </a:r>
          </a:p>
        </p:txBody>
      </p:sp>
      <p:sp>
        <p:nvSpPr>
          <p:cNvPr id="23554" name="Slide Number Placeholder 4">
            <a:extLst>
              <a:ext uri="{FF2B5EF4-FFF2-40B4-BE49-F238E27FC236}">
                <a16:creationId xmlns:a16="http://schemas.microsoft.com/office/drawing/2014/main" id="{1844E9C3-A6BB-A5BC-382F-F17468F046E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CFE3303-5179-4A55-9093-F4916618CAE0}" type="slidenum">
              <a:rPr lang="en-US" altLang="en-US" sz="1400"/>
              <a:pPr/>
              <a:t>9</a:t>
            </a:fld>
            <a:endParaRPr lang="en-US" altLang="en-US" sz="1400"/>
          </a:p>
        </p:txBody>
      </p:sp>
      <p:graphicFrame>
        <p:nvGraphicFramePr>
          <p:cNvPr id="23557" name="Object 8">
            <a:extLst>
              <a:ext uri="{FF2B5EF4-FFF2-40B4-BE49-F238E27FC236}">
                <a16:creationId xmlns:a16="http://schemas.microsoft.com/office/drawing/2014/main" id="{BE4328D3-3744-0BFB-E3A3-9F1E423E237B}"/>
              </a:ext>
            </a:extLst>
          </p:cNvPr>
          <p:cNvGraphicFramePr>
            <a:graphicFrameLocks noChangeAspect="1"/>
          </p:cNvGraphicFramePr>
          <p:nvPr>
            <p:extLst>
              <p:ext uri="{D42A27DB-BD31-4B8C-83A1-F6EECF244321}">
                <p14:modId xmlns:p14="http://schemas.microsoft.com/office/powerpoint/2010/main" val="3465391676"/>
              </p:ext>
            </p:extLst>
          </p:nvPr>
        </p:nvGraphicFramePr>
        <p:xfrm>
          <a:off x="1546365" y="3736240"/>
          <a:ext cx="8872015" cy="2771288"/>
        </p:xfrm>
        <a:graphic>
          <a:graphicData uri="http://schemas.openxmlformats.org/presentationml/2006/ole">
            <mc:AlternateContent xmlns:mc="http://schemas.openxmlformats.org/markup-compatibility/2006">
              <mc:Choice xmlns:v="urn:schemas-microsoft-com:vml" Requires="v">
                <p:oleObj name="Picture" r:id="rId3" imgW="5221665" imgH="1623402" progId="Word.Picture.8">
                  <p:embed/>
                </p:oleObj>
              </mc:Choice>
              <mc:Fallback>
                <p:oleObj name="Picture" r:id="rId3" imgW="5221665" imgH="1623402" progId="Word.Picture.8">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6365" y="3736240"/>
                        <a:ext cx="8872015" cy="2771288"/>
                      </a:xfrm>
                      <a:prstGeom prst="rect">
                        <a:avLst/>
                      </a:prstGeom>
                      <a:noFill/>
                      <a:ln>
                        <a:noFill/>
                      </a:ln>
                    </p:spPr>
                  </p:pic>
                </p:oleObj>
              </mc:Fallback>
            </mc:AlternateContent>
          </a:graphicData>
        </a:graphic>
      </p:graphicFrame>
      <p:sp>
        <p:nvSpPr>
          <p:cNvPr id="23558" name="Rectangle 10">
            <a:extLst>
              <a:ext uri="{FF2B5EF4-FFF2-40B4-BE49-F238E27FC236}">
                <a16:creationId xmlns:a16="http://schemas.microsoft.com/office/drawing/2014/main" id="{4C107C2F-FF9A-BC2E-DCE0-66854EA756FD}"/>
              </a:ext>
            </a:extLst>
          </p:cNvPr>
          <p:cNvSpPr>
            <a:spLocks noChangeArrowheads="1"/>
          </p:cNvSpPr>
          <p:nvPr/>
        </p:nvSpPr>
        <p:spPr bwMode="auto">
          <a:xfrm>
            <a:off x="1524001" y="274890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3559" name="Rectangle 12">
            <a:extLst>
              <a:ext uri="{FF2B5EF4-FFF2-40B4-BE49-F238E27FC236}">
                <a16:creationId xmlns:a16="http://schemas.microsoft.com/office/drawing/2014/main" id="{C6ED5780-B926-8818-2FF5-1A98E3EE0396}"/>
              </a:ext>
            </a:extLst>
          </p:cNvPr>
          <p:cNvSpPr>
            <a:spLocks noChangeArrowheads="1"/>
          </p:cNvSpPr>
          <p:nvPr/>
        </p:nvSpPr>
        <p:spPr bwMode="auto">
          <a:xfrm>
            <a:off x="1524001" y="274890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graphicFrame>
        <p:nvGraphicFramePr>
          <p:cNvPr id="23560" name="Object 11">
            <a:extLst>
              <a:ext uri="{FF2B5EF4-FFF2-40B4-BE49-F238E27FC236}">
                <a16:creationId xmlns:a16="http://schemas.microsoft.com/office/drawing/2014/main" id="{C6A59885-F907-1CF6-6CA9-816B153D1B5A}"/>
              </a:ext>
            </a:extLst>
          </p:cNvPr>
          <p:cNvGraphicFramePr>
            <a:graphicFrameLocks noChangeAspect="1"/>
          </p:cNvGraphicFramePr>
          <p:nvPr>
            <p:extLst>
              <p:ext uri="{D42A27DB-BD31-4B8C-83A1-F6EECF244321}">
                <p14:modId xmlns:p14="http://schemas.microsoft.com/office/powerpoint/2010/main" val="1528187125"/>
              </p:ext>
            </p:extLst>
          </p:nvPr>
        </p:nvGraphicFramePr>
        <p:xfrm>
          <a:off x="8438705" y="1496255"/>
          <a:ext cx="3480604" cy="2051132"/>
        </p:xfrm>
        <a:graphic>
          <a:graphicData uri="http://schemas.openxmlformats.org/presentationml/2006/ole">
            <mc:AlternateContent xmlns:mc="http://schemas.openxmlformats.org/markup-compatibility/2006">
              <mc:Choice xmlns:v="urn:schemas-microsoft-com:vml" Requires="v">
                <p:oleObj name="Picture" r:id="rId5" imgW="1529651" imgH="899127" progId="Word.Picture.8">
                  <p:embed/>
                </p:oleObj>
              </mc:Choice>
              <mc:Fallback>
                <p:oleObj name="Picture" r:id="rId5" imgW="1529651" imgH="899127" progId="Word.Picture.8">
                  <p:embed/>
                  <p:pic>
                    <p:nvPicPr>
                      <p:cNvPr id="0" name="Object 11"/>
                      <p:cNvPicPr>
                        <a:picLocks noChangeAspect="1" noChangeArrowheads="1"/>
                      </p:cNvPicPr>
                      <p:nvPr/>
                    </p:nvPicPr>
                    <p:blipFill>
                      <a:blip r:embed="rId6"/>
                      <a:srcRect/>
                      <a:stretch>
                        <a:fillRect/>
                      </a:stretch>
                    </p:blipFill>
                    <p:spPr bwMode="auto">
                      <a:xfrm>
                        <a:off x="8438705" y="1496255"/>
                        <a:ext cx="3480604" cy="2051132"/>
                      </a:xfrm>
                      <a:prstGeom prst="rect">
                        <a:avLst/>
                      </a:prstGeom>
                      <a:noFill/>
                      <a:ln>
                        <a:noFill/>
                      </a:ln>
                    </p:spPr>
                  </p:pic>
                </p:oleObj>
              </mc:Fallback>
            </mc:AlternateContent>
          </a:graphicData>
        </a:graphic>
      </p:graphicFrame>
      <p:pic>
        <p:nvPicPr>
          <p:cNvPr id="5" name="Picture 4">
            <a:extLst>
              <a:ext uri="{FF2B5EF4-FFF2-40B4-BE49-F238E27FC236}">
                <a16:creationId xmlns:a16="http://schemas.microsoft.com/office/drawing/2014/main" id="{97B5B8EE-C49E-33F6-1CAF-C89B2E3D9965}"/>
              </a:ext>
            </a:extLst>
          </p:cNvPr>
          <p:cNvPicPr>
            <a:picLocks noChangeAspect="1"/>
          </p:cNvPicPr>
          <p:nvPr/>
        </p:nvPicPr>
        <p:blipFill>
          <a:blip r:embed="rId7"/>
          <a:stretch>
            <a:fillRect/>
          </a:stretch>
        </p:blipFill>
        <p:spPr>
          <a:xfrm>
            <a:off x="562137" y="1496255"/>
            <a:ext cx="7569327" cy="2115499"/>
          </a:xfrm>
          <a:prstGeom prst="rect">
            <a:avLst/>
          </a:prstGeom>
        </p:spPr>
      </p:pic>
      <p:sp>
        <p:nvSpPr>
          <p:cNvPr id="6" name="Rectangle 2">
            <a:extLst>
              <a:ext uri="{FF2B5EF4-FFF2-40B4-BE49-F238E27FC236}">
                <a16:creationId xmlns:a16="http://schemas.microsoft.com/office/drawing/2014/main" id="{79BD6228-94D2-5555-5A47-D56387CCCAC2}"/>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Mathematics Basis for the Game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4" name="Rectangle 3">
            <a:extLst>
              <a:ext uri="{FF2B5EF4-FFF2-40B4-BE49-F238E27FC236}">
                <a16:creationId xmlns:a16="http://schemas.microsoft.com/office/drawing/2014/main" id="{52647178-1AF3-E9C5-47AF-B46A613C1815}"/>
              </a:ext>
            </a:extLst>
          </p:cNvPr>
          <p:cNvSpPr>
            <a:spLocks noGrp="1" noChangeArrowheads="1"/>
          </p:cNvSpPr>
          <p:nvPr>
            <p:ph idx="1"/>
          </p:nvPr>
        </p:nvSpPr>
        <p:spPr>
          <a:xfrm>
            <a:off x="2057400" y="1295400"/>
            <a:ext cx="8001000" cy="2057400"/>
          </a:xfrm>
          <a:noFill/>
        </p:spPr>
        <p:txBody>
          <a:bodyPr/>
          <a:lstStyle/>
          <a:p>
            <a:pPr algn="l" rtl="0">
              <a:lnSpc>
                <a:spcPct val="90000"/>
              </a:lnSpc>
              <a:buFont typeface="Monotype Sorts" pitchFamily="2" charset="2"/>
              <a:buNone/>
            </a:pPr>
            <a:r>
              <a:rPr lang="en-US" altLang="en-US" sz="2800" b="1" dirty="0">
                <a:latin typeface="Courier New" panose="02070309020205020404" pitchFamily="49" charset="0"/>
              </a:rPr>
              <a:t>if</a:t>
            </a:r>
            <a:r>
              <a:rPr lang="en-US" altLang="en-US" sz="2800" dirty="0">
                <a:latin typeface="Courier New" panose="02070309020205020404" pitchFamily="49" charset="0"/>
              </a:rPr>
              <a:t> </a:t>
            </a:r>
            <a:r>
              <a:rPr lang="en-US" altLang="en-US" sz="2800" dirty="0" err="1">
                <a:latin typeface="Courier New" panose="02070309020205020404" pitchFamily="49" charset="0"/>
              </a:rPr>
              <a:t>boolean</a:t>
            </a:r>
            <a:r>
              <a:rPr lang="en-US" altLang="en-US" sz="2800" dirty="0">
                <a:latin typeface="Courier New" panose="02070309020205020404" pitchFamily="49" charset="0"/>
              </a:rPr>
              <a:t>-expression: </a:t>
            </a:r>
          </a:p>
          <a:p>
            <a:pPr algn="l" rtl="0">
              <a:lnSpc>
                <a:spcPct val="90000"/>
              </a:lnSpc>
              <a:buFont typeface="Monotype Sorts" pitchFamily="2" charset="2"/>
              <a:buNone/>
            </a:pPr>
            <a:r>
              <a:rPr lang="en-US" altLang="en-US" sz="2800" dirty="0">
                <a:latin typeface="Courier New" panose="02070309020205020404" pitchFamily="49" charset="0"/>
              </a:rPr>
              <a:t>    statement(s)-for-the-true-case</a:t>
            </a:r>
            <a:endParaRPr lang="en-US" altLang="en-US" sz="2800" b="1" dirty="0">
              <a:latin typeface="Courier New" panose="02070309020205020404" pitchFamily="49" charset="0"/>
            </a:endParaRPr>
          </a:p>
          <a:p>
            <a:pPr algn="l" rtl="0">
              <a:lnSpc>
                <a:spcPct val="90000"/>
              </a:lnSpc>
              <a:buFont typeface="Monotype Sorts" pitchFamily="2" charset="2"/>
              <a:buNone/>
            </a:pPr>
            <a:r>
              <a:rPr lang="en-US" altLang="en-US" sz="2800" b="1" dirty="0">
                <a:latin typeface="Courier New" panose="02070309020205020404" pitchFamily="49" charset="0"/>
              </a:rPr>
              <a:t>else:</a:t>
            </a:r>
            <a:r>
              <a:rPr lang="en-US" altLang="en-US" sz="2800" dirty="0">
                <a:latin typeface="Courier New" panose="02070309020205020404" pitchFamily="49" charset="0"/>
              </a:rPr>
              <a:t> </a:t>
            </a:r>
          </a:p>
          <a:p>
            <a:pPr algn="l" rtl="0">
              <a:lnSpc>
                <a:spcPct val="90000"/>
              </a:lnSpc>
              <a:buFont typeface="Monotype Sorts" pitchFamily="2" charset="2"/>
              <a:buNone/>
            </a:pPr>
            <a:r>
              <a:rPr lang="en-US" altLang="en-US" sz="2800" dirty="0">
                <a:latin typeface="Courier New" panose="02070309020205020404" pitchFamily="49" charset="0"/>
              </a:rPr>
              <a:t>    statement(s)-for-the-false-case</a:t>
            </a:r>
            <a:endParaRPr lang="en-US" altLang="en-US" sz="1800" dirty="0">
              <a:latin typeface="Courier New" panose="02070309020205020404" pitchFamily="49" charset="0"/>
            </a:endParaRPr>
          </a:p>
        </p:txBody>
      </p:sp>
      <p:sp>
        <p:nvSpPr>
          <p:cNvPr id="25602" name="Slide Number Placeholder 4">
            <a:extLst>
              <a:ext uri="{FF2B5EF4-FFF2-40B4-BE49-F238E27FC236}">
                <a16:creationId xmlns:a16="http://schemas.microsoft.com/office/drawing/2014/main" id="{307CCFF8-A9CE-E1A1-00C3-9FD0CCE6C86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E11BFFF-CF28-4EB6-ABAD-65630D97A7A9}" type="slidenum">
              <a:rPr lang="en-US" altLang="en-US" sz="1400"/>
              <a:pPr/>
              <a:t>10</a:t>
            </a:fld>
            <a:endParaRPr lang="en-US" altLang="en-US" sz="1400"/>
          </a:p>
        </p:txBody>
      </p:sp>
      <p:sp>
        <p:nvSpPr>
          <p:cNvPr id="25605" name="Rectangle 6">
            <a:extLst>
              <a:ext uri="{FF2B5EF4-FFF2-40B4-BE49-F238E27FC236}">
                <a16:creationId xmlns:a16="http://schemas.microsoft.com/office/drawing/2014/main" id="{BE29C824-A142-1EC7-71D1-BB66D72FFBED}"/>
              </a:ext>
            </a:extLst>
          </p:cNvPr>
          <p:cNvSpPr>
            <a:spLocks noChangeArrowheads="1"/>
          </p:cNvSpPr>
          <p:nvPr/>
        </p:nvSpPr>
        <p:spPr bwMode="auto">
          <a:xfrm>
            <a:off x="3686175" y="24288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5606" name="Rectangle 8">
            <a:extLst>
              <a:ext uri="{FF2B5EF4-FFF2-40B4-BE49-F238E27FC236}">
                <a16:creationId xmlns:a16="http://schemas.microsoft.com/office/drawing/2014/main" id="{0F3584EB-4EC5-EC84-8352-837E65073423}"/>
              </a:ext>
            </a:extLst>
          </p:cNvPr>
          <p:cNvSpPr>
            <a:spLocks noChangeArrowheads="1"/>
          </p:cNvSpPr>
          <p:nvPr/>
        </p:nvSpPr>
        <p:spPr bwMode="auto">
          <a:xfrm>
            <a:off x="1524001" y="21980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graphicFrame>
        <p:nvGraphicFramePr>
          <p:cNvPr id="25607" name="Object 7">
            <a:extLst>
              <a:ext uri="{FF2B5EF4-FFF2-40B4-BE49-F238E27FC236}">
                <a16:creationId xmlns:a16="http://schemas.microsoft.com/office/drawing/2014/main" id="{977245EB-4242-DC97-72C6-81882BD0EC7A}"/>
              </a:ext>
            </a:extLst>
          </p:cNvPr>
          <p:cNvGraphicFramePr>
            <a:graphicFrameLocks noChangeAspect="1"/>
          </p:cNvGraphicFramePr>
          <p:nvPr>
            <p:extLst>
              <p:ext uri="{D42A27DB-BD31-4B8C-83A1-F6EECF244321}">
                <p14:modId xmlns:p14="http://schemas.microsoft.com/office/powerpoint/2010/main" val="3884691352"/>
              </p:ext>
            </p:extLst>
          </p:nvPr>
        </p:nvGraphicFramePr>
        <p:xfrm>
          <a:off x="2063750" y="3292475"/>
          <a:ext cx="7519988" cy="3117850"/>
        </p:xfrm>
        <a:graphic>
          <a:graphicData uri="http://schemas.openxmlformats.org/presentationml/2006/ole">
            <mc:AlternateContent xmlns:mc="http://schemas.openxmlformats.org/markup-compatibility/2006">
              <mc:Choice xmlns:v="urn:schemas-microsoft-com:vml" Requires="v">
                <p:oleObj name="Picture" r:id="rId3" imgW="4818528" imgH="2001946" progId="Word.Picture.8">
                  <p:embed/>
                </p:oleObj>
              </mc:Choice>
              <mc:Fallback>
                <p:oleObj name="Picture" r:id="rId3" imgW="4818528" imgH="2001946" progId="Word.Picture.8">
                  <p:embed/>
                  <p:pic>
                    <p:nvPicPr>
                      <p:cNvPr id="0" name="Object 7"/>
                      <p:cNvPicPr>
                        <a:picLocks noChangeAspect="1" noChangeArrowheads="1"/>
                      </p:cNvPicPr>
                      <p:nvPr/>
                    </p:nvPicPr>
                    <p:blipFill>
                      <a:blip r:embed="rId4"/>
                      <a:srcRect/>
                      <a:stretch>
                        <a:fillRect/>
                      </a:stretch>
                    </p:blipFill>
                    <p:spPr bwMode="auto">
                      <a:xfrm>
                        <a:off x="2063750" y="3292475"/>
                        <a:ext cx="7519988" cy="3117850"/>
                      </a:xfrm>
                      <a:prstGeom prst="rect">
                        <a:avLst/>
                      </a:prstGeom>
                      <a:solidFill>
                        <a:schemeClr val="bg1"/>
                      </a:solidFill>
                      <a:ln>
                        <a:noFill/>
                      </a:ln>
                    </p:spPr>
                  </p:pic>
                </p:oleObj>
              </mc:Fallback>
            </mc:AlternateContent>
          </a:graphicData>
        </a:graphic>
      </p:graphicFrame>
      <p:sp>
        <p:nvSpPr>
          <p:cNvPr id="2" name="Rectangle 2">
            <a:extLst>
              <a:ext uri="{FF2B5EF4-FFF2-40B4-BE49-F238E27FC236}">
                <a16:creationId xmlns:a16="http://schemas.microsoft.com/office/drawing/2014/main" id="{A60D14D9-19E2-CDC5-5AD3-FA5B3B4C4B20}"/>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The Two-way </a:t>
            </a:r>
            <a:r>
              <a:rPr lang="en-US" altLang="en-US" sz="4200" dirty="0">
                <a:latin typeface="Courier New" panose="02070309020205020404" pitchFamily="49" charset="0"/>
              </a:rPr>
              <a:t>if</a:t>
            </a:r>
            <a:r>
              <a:rPr lang="en-US" altLang="en-US" sz="4400" b="1" dirty="0">
                <a:solidFill>
                  <a:srgbClr val="C00000"/>
                </a:solidFill>
              </a:rPr>
              <a:t> Statement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2" name="Rectangle 3">
            <a:extLst>
              <a:ext uri="{FF2B5EF4-FFF2-40B4-BE49-F238E27FC236}">
                <a16:creationId xmlns:a16="http://schemas.microsoft.com/office/drawing/2014/main" id="{DE95936B-C8EE-0778-6B43-3D0BF54574F6}"/>
              </a:ext>
            </a:extLst>
          </p:cNvPr>
          <p:cNvSpPr>
            <a:spLocks noGrp="1" noChangeArrowheads="1"/>
          </p:cNvSpPr>
          <p:nvPr>
            <p:ph idx="1"/>
          </p:nvPr>
        </p:nvSpPr>
        <p:spPr>
          <a:xfrm>
            <a:off x="1717675" y="1371600"/>
            <a:ext cx="8871646" cy="3055930"/>
          </a:xfrm>
          <a:solidFill>
            <a:schemeClr val="bg1"/>
          </a:solidFill>
        </p:spPr>
        <p:txBody>
          <a:bodyPr>
            <a:noAutofit/>
          </a:bodyPr>
          <a:lstStyle/>
          <a:p>
            <a:pPr algn="l" rtl="0">
              <a:buFont typeface="Monotype Sorts" pitchFamily="2" charset="2"/>
              <a:buNone/>
            </a:pPr>
            <a:r>
              <a:rPr lang="en-US" altLang="en-US" b="1" dirty="0"/>
              <a:t>if</a:t>
            </a:r>
            <a:r>
              <a:rPr lang="en-US" altLang="en-US" dirty="0"/>
              <a:t> radius &gt;= 0:</a:t>
            </a:r>
          </a:p>
          <a:p>
            <a:pPr algn="l" rtl="0">
              <a:buFont typeface="Monotype Sorts" pitchFamily="2" charset="2"/>
              <a:buNone/>
            </a:pPr>
            <a:r>
              <a:rPr lang="en-US" altLang="en-US" dirty="0"/>
              <a:t>    area = radius * radius * </a:t>
            </a:r>
            <a:r>
              <a:rPr lang="en-US" altLang="en-US" dirty="0" err="1"/>
              <a:t>math.pi</a:t>
            </a:r>
            <a:endParaRPr lang="en-US" altLang="en-US" dirty="0"/>
          </a:p>
          <a:p>
            <a:pPr algn="l" rtl="0">
              <a:buFont typeface="Monotype Sorts" pitchFamily="2" charset="2"/>
              <a:buNone/>
            </a:pPr>
            <a:r>
              <a:rPr lang="en-US" altLang="en-US" dirty="0"/>
              <a:t>    print("The area for the circle of radius", radius, "is", area)</a:t>
            </a:r>
            <a:endParaRPr lang="en-US" altLang="en-US" b="1" dirty="0"/>
          </a:p>
          <a:p>
            <a:pPr algn="l" rtl="0">
              <a:buFont typeface="Monotype Sorts" pitchFamily="2" charset="2"/>
              <a:buNone/>
            </a:pPr>
            <a:r>
              <a:rPr lang="en-US" altLang="en-US" b="1" dirty="0"/>
              <a:t>else:</a:t>
            </a:r>
            <a:r>
              <a:rPr lang="en-US" altLang="en-US" dirty="0"/>
              <a:t> </a:t>
            </a:r>
          </a:p>
          <a:p>
            <a:pPr algn="l" rtl="0">
              <a:buFont typeface="Monotype Sorts" pitchFamily="2" charset="2"/>
              <a:buNone/>
            </a:pPr>
            <a:r>
              <a:rPr lang="en-US" altLang="en-US" dirty="0"/>
              <a:t>    print("Negative input")</a:t>
            </a:r>
          </a:p>
        </p:txBody>
      </p:sp>
      <p:sp>
        <p:nvSpPr>
          <p:cNvPr id="27650" name="Slide Number Placeholder 4">
            <a:extLst>
              <a:ext uri="{FF2B5EF4-FFF2-40B4-BE49-F238E27FC236}">
                <a16:creationId xmlns:a16="http://schemas.microsoft.com/office/drawing/2014/main" id="{77645A39-DA01-4051-8491-F876CCB0620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A68A130-403D-4A9F-BC02-2DAAD7D92210}" type="slidenum">
              <a:rPr lang="en-US" altLang="en-US" sz="1400"/>
              <a:pPr/>
              <a:t>11</a:t>
            </a:fld>
            <a:endParaRPr lang="en-US" altLang="en-US" sz="1400"/>
          </a:p>
        </p:txBody>
      </p:sp>
      <p:sp>
        <p:nvSpPr>
          <p:cNvPr id="2" name="Rectangle 2">
            <a:extLst>
              <a:ext uri="{FF2B5EF4-FFF2-40B4-BE49-F238E27FC236}">
                <a16:creationId xmlns:a16="http://schemas.microsoft.com/office/drawing/2014/main" id="{81682D9F-8B28-B6E7-007B-67579F04F3E1}"/>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dirty="0">
                <a:latin typeface="Courier New" panose="02070309020205020404" pitchFamily="49" charset="0"/>
              </a:rPr>
              <a:t>if...else</a:t>
            </a:r>
            <a:r>
              <a:rPr lang="en-US" altLang="en-US" sz="4400" dirty="0"/>
              <a:t> </a:t>
            </a:r>
            <a:r>
              <a:rPr lang="en-US" altLang="en-US" sz="4400" b="1" dirty="0">
                <a:solidFill>
                  <a:srgbClr val="C00000"/>
                </a:solidFill>
              </a:rPr>
              <a:t>Example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700" name="Rectangle 3">
            <a:extLst>
              <a:ext uri="{FF2B5EF4-FFF2-40B4-BE49-F238E27FC236}">
                <a16:creationId xmlns:a16="http://schemas.microsoft.com/office/drawing/2014/main" id="{069DF4A8-7268-1146-68D2-0EF5C73E82F9}"/>
              </a:ext>
            </a:extLst>
          </p:cNvPr>
          <p:cNvSpPr>
            <a:spLocks noGrp="1" noChangeArrowheads="1"/>
          </p:cNvSpPr>
          <p:nvPr>
            <p:ph idx="1"/>
          </p:nvPr>
        </p:nvSpPr>
        <p:spPr>
          <a:xfrm>
            <a:off x="604085" y="1536031"/>
            <a:ext cx="2534730" cy="3698004"/>
          </a:xfrm>
        </p:spPr>
        <p:txBody>
          <a:bodyPr>
            <a:normAutofit/>
          </a:bodyPr>
          <a:lstStyle/>
          <a:p>
            <a:pPr marL="0" indent="0" algn="l" rtl="0">
              <a:lnSpc>
                <a:spcPct val="80000"/>
              </a:lnSpc>
              <a:buNone/>
            </a:pPr>
            <a:r>
              <a:rPr lang="en-US" altLang="en-US" sz="3200" dirty="0"/>
              <a:t>This example creates a program to teach a first-grade child how to learn subtractions.</a:t>
            </a:r>
          </a:p>
        </p:txBody>
      </p:sp>
      <p:sp>
        <p:nvSpPr>
          <p:cNvPr id="29698" name="Slide Number Placeholder 4">
            <a:extLst>
              <a:ext uri="{FF2B5EF4-FFF2-40B4-BE49-F238E27FC236}">
                <a16:creationId xmlns:a16="http://schemas.microsoft.com/office/drawing/2014/main" id="{1C631E87-A902-A3EB-33E2-39D3693C122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E74B32A-CA1F-484C-9499-0A485042D831}" type="slidenum">
              <a:rPr lang="en-US" altLang="en-US" sz="1400"/>
              <a:pPr/>
              <a:t>12</a:t>
            </a:fld>
            <a:endParaRPr lang="en-US" altLang="en-US" sz="1400"/>
          </a:p>
        </p:txBody>
      </p:sp>
      <p:sp>
        <p:nvSpPr>
          <p:cNvPr id="2" name="Rectangle 2">
            <a:extLst>
              <a:ext uri="{FF2B5EF4-FFF2-40B4-BE49-F238E27FC236}">
                <a16:creationId xmlns:a16="http://schemas.microsoft.com/office/drawing/2014/main" id="{E3D0F16B-7D73-8CC2-D7E0-1E0A43ECD856}"/>
              </a:ext>
            </a:extLst>
          </p:cNvPr>
          <p:cNvSpPr txBox="1">
            <a:spLocks noChangeArrowheads="1"/>
          </p:cNvSpPr>
          <p:nvPr/>
        </p:nvSpPr>
        <p:spPr>
          <a:xfrm>
            <a:off x="1295376" y="88105"/>
            <a:ext cx="9486034"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An Improved Math Learning Tool</a:t>
            </a:r>
          </a:p>
        </p:txBody>
      </p:sp>
      <p:pic>
        <p:nvPicPr>
          <p:cNvPr id="6" name="Picture 5">
            <a:extLst>
              <a:ext uri="{FF2B5EF4-FFF2-40B4-BE49-F238E27FC236}">
                <a16:creationId xmlns:a16="http://schemas.microsoft.com/office/drawing/2014/main" id="{5F90540E-7C16-005C-FC8F-CAF99FBCE90E}"/>
              </a:ext>
            </a:extLst>
          </p:cNvPr>
          <p:cNvPicPr>
            <a:picLocks noChangeAspect="1"/>
          </p:cNvPicPr>
          <p:nvPr/>
        </p:nvPicPr>
        <p:blipFill>
          <a:blip r:embed="rId3"/>
          <a:stretch>
            <a:fillRect/>
          </a:stretch>
        </p:blipFill>
        <p:spPr>
          <a:xfrm>
            <a:off x="3330840" y="1124700"/>
            <a:ext cx="8660454" cy="538945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Slide Number Placeholder 4">
            <a:extLst>
              <a:ext uri="{FF2B5EF4-FFF2-40B4-BE49-F238E27FC236}">
                <a16:creationId xmlns:a16="http://schemas.microsoft.com/office/drawing/2014/main" id="{17E6CB07-9539-6377-5C20-1D23C0D71FE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19BEAE6-837C-4DE2-969C-53F51B3F7B3A}" type="slidenum">
              <a:rPr lang="en-US" altLang="en-US" sz="1400"/>
              <a:pPr/>
              <a:t>13</a:t>
            </a:fld>
            <a:endParaRPr lang="en-US" altLang="en-US" sz="1400"/>
          </a:p>
        </p:txBody>
      </p:sp>
      <p:sp>
        <p:nvSpPr>
          <p:cNvPr id="31748" name="Rectangle 7">
            <a:extLst>
              <a:ext uri="{FF2B5EF4-FFF2-40B4-BE49-F238E27FC236}">
                <a16:creationId xmlns:a16="http://schemas.microsoft.com/office/drawing/2014/main" id="{89C395E5-5DD7-D1B7-5F0D-EA067A4A53E7}"/>
              </a:ext>
            </a:extLst>
          </p:cNvPr>
          <p:cNvSpPr>
            <a:spLocks noChangeArrowheads="1"/>
          </p:cNvSpPr>
          <p:nvPr/>
        </p:nvSpPr>
        <p:spPr bwMode="auto">
          <a:xfrm>
            <a:off x="4229100" y="26193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1749" name="Rectangle 9">
            <a:extLst>
              <a:ext uri="{FF2B5EF4-FFF2-40B4-BE49-F238E27FC236}">
                <a16:creationId xmlns:a16="http://schemas.microsoft.com/office/drawing/2014/main" id="{D73B9C48-22FE-21D9-DD10-DC137152B9F8}"/>
              </a:ext>
            </a:extLst>
          </p:cNvPr>
          <p:cNvSpPr>
            <a:spLocks noChangeArrowheads="1"/>
          </p:cNvSpPr>
          <p:nvPr/>
        </p:nvSpPr>
        <p:spPr bwMode="auto">
          <a:xfrm>
            <a:off x="1524001" y="23075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1750" name="Rectangle 11">
            <a:extLst>
              <a:ext uri="{FF2B5EF4-FFF2-40B4-BE49-F238E27FC236}">
                <a16:creationId xmlns:a16="http://schemas.microsoft.com/office/drawing/2014/main" id="{689DE0E4-E69B-2426-8B09-8565067DE003}"/>
              </a:ext>
            </a:extLst>
          </p:cNvPr>
          <p:cNvSpPr>
            <a:spLocks noChangeArrowheads="1"/>
          </p:cNvSpPr>
          <p:nvPr/>
        </p:nvSpPr>
        <p:spPr bwMode="auto">
          <a:xfrm>
            <a:off x="1524001" y="23075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8473ADD6-D444-296C-FD0D-F2724F9C7C2C}"/>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Multiple Alternative if Statements</a:t>
            </a:r>
          </a:p>
        </p:txBody>
      </p:sp>
      <p:pic>
        <p:nvPicPr>
          <p:cNvPr id="4" name="Picture 3">
            <a:extLst>
              <a:ext uri="{FF2B5EF4-FFF2-40B4-BE49-F238E27FC236}">
                <a16:creationId xmlns:a16="http://schemas.microsoft.com/office/drawing/2014/main" id="{659E7480-4F20-7A20-8C2F-6B181B63C1A6}"/>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1257537" y="1178443"/>
            <a:ext cx="10003912" cy="524614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Slide Number Placeholder 4">
            <a:extLst>
              <a:ext uri="{FF2B5EF4-FFF2-40B4-BE49-F238E27FC236}">
                <a16:creationId xmlns:a16="http://schemas.microsoft.com/office/drawing/2014/main" id="{69C1812F-5E23-8C04-3516-DACDA10AA05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32C0234-21DE-4223-BF15-0DAF792A3672}" type="slidenum">
              <a:rPr lang="en-US" altLang="en-US" sz="1400"/>
              <a:pPr/>
              <a:t>14</a:t>
            </a:fld>
            <a:endParaRPr lang="en-US" altLang="en-US" sz="1400"/>
          </a:p>
        </p:txBody>
      </p:sp>
      <p:sp>
        <p:nvSpPr>
          <p:cNvPr id="33796" name="Rectangle 3">
            <a:extLst>
              <a:ext uri="{FF2B5EF4-FFF2-40B4-BE49-F238E27FC236}">
                <a16:creationId xmlns:a16="http://schemas.microsoft.com/office/drawing/2014/main" id="{ACCFA2C9-251A-D0D4-C7D2-52EDA76853C8}"/>
              </a:ext>
            </a:extLst>
          </p:cNvPr>
          <p:cNvSpPr>
            <a:spLocks noChangeArrowheads="1"/>
          </p:cNvSpPr>
          <p:nvPr/>
        </p:nvSpPr>
        <p:spPr bwMode="auto">
          <a:xfrm>
            <a:off x="4229100" y="26193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3797" name="Rectangle 4">
            <a:extLst>
              <a:ext uri="{FF2B5EF4-FFF2-40B4-BE49-F238E27FC236}">
                <a16:creationId xmlns:a16="http://schemas.microsoft.com/office/drawing/2014/main" id="{A04FB697-B73F-A5CA-BA22-55BB0041AC9C}"/>
              </a:ext>
            </a:extLst>
          </p:cNvPr>
          <p:cNvSpPr>
            <a:spLocks noChangeArrowheads="1"/>
          </p:cNvSpPr>
          <p:nvPr/>
        </p:nvSpPr>
        <p:spPr bwMode="auto">
          <a:xfrm>
            <a:off x="1524001" y="23075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3798" name="Rectangle 5">
            <a:extLst>
              <a:ext uri="{FF2B5EF4-FFF2-40B4-BE49-F238E27FC236}">
                <a16:creationId xmlns:a16="http://schemas.microsoft.com/office/drawing/2014/main" id="{8A6B1DA9-3EF7-25E2-A55F-5569B587EF38}"/>
              </a:ext>
            </a:extLst>
          </p:cNvPr>
          <p:cNvSpPr>
            <a:spLocks noChangeArrowheads="1"/>
          </p:cNvSpPr>
          <p:nvPr/>
        </p:nvSpPr>
        <p:spPr bwMode="auto">
          <a:xfrm>
            <a:off x="1524001" y="23075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3799" name="Rectangle 8">
            <a:extLst>
              <a:ext uri="{FF2B5EF4-FFF2-40B4-BE49-F238E27FC236}">
                <a16:creationId xmlns:a16="http://schemas.microsoft.com/office/drawing/2014/main" id="{E659E760-C2B5-C46F-447E-7932034A8BE9}"/>
              </a:ext>
            </a:extLst>
          </p:cNvPr>
          <p:cNvSpPr>
            <a:spLocks noChangeArrowheads="1"/>
          </p:cNvSpPr>
          <p:nvPr/>
        </p:nvSpPr>
        <p:spPr bwMode="auto">
          <a:xfrm>
            <a:off x="1524001" y="180275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5EA0BBD7-B24F-2AEE-596F-A873F6808EFD}"/>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Flowchart</a:t>
            </a:r>
          </a:p>
        </p:txBody>
      </p:sp>
      <p:pic>
        <p:nvPicPr>
          <p:cNvPr id="4" name="Picture 3">
            <a:extLst>
              <a:ext uri="{FF2B5EF4-FFF2-40B4-BE49-F238E27FC236}">
                <a16:creationId xmlns:a16="http://schemas.microsoft.com/office/drawing/2014/main" id="{8E41BFDE-9E98-9E61-2F6F-1963DC4011A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Lst>
          </a:blip>
          <a:stretch>
            <a:fillRect/>
          </a:stretch>
        </p:blipFill>
        <p:spPr>
          <a:xfrm>
            <a:off x="1218565" y="897872"/>
            <a:ext cx="7220140" cy="560352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Slide Number Placeholder 4">
            <a:extLst>
              <a:ext uri="{FF2B5EF4-FFF2-40B4-BE49-F238E27FC236}">
                <a16:creationId xmlns:a16="http://schemas.microsoft.com/office/drawing/2014/main" id="{71031619-C2F1-E926-FD6F-31B8DBB49CB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98E1CD5-4BDC-4B30-BCCD-E1EE06B23C4E}" type="slidenum">
              <a:rPr lang="en-US" altLang="en-US" sz="1400"/>
              <a:pPr/>
              <a:t>15</a:t>
            </a:fld>
            <a:endParaRPr lang="en-US" altLang="en-US" sz="1400"/>
          </a:p>
        </p:txBody>
      </p:sp>
      <p:sp>
        <p:nvSpPr>
          <p:cNvPr id="35845" name="Text Box 5">
            <a:extLst>
              <a:ext uri="{FF2B5EF4-FFF2-40B4-BE49-F238E27FC236}">
                <a16:creationId xmlns:a16="http://schemas.microsoft.com/office/drawing/2014/main" id="{AEE636A5-0418-DE9C-1E24-BF08FD918812}"/>
              </a:ext>
            </a:extLst>
          </p:cNvPr>
          <p:cNvSpPr txBox="1">
            <a:spLocks noChangeArrowheads="1"/>
          </p:cNvSpPr>
          <p:nvPr/>
        </p:nvSpPr>
        <p:spPr bwMode="auto">
          <a:xfrm>
            <a:off x="1905001" y="1832433"/>
            <a:ext cx="4651375" cy="3785652"/>
          </a:xfrm>
          <a:prstGeom prst="rect">
            <a:avLst/>
          </a:prstGeom>
          <a:solidFill>
            <a:schemeClr val="bg1"/>
          </a:solidFill>
          <a:ln w="28575">
            <a:solidFill>
              <a:srgbClr val="C00000"/>
            </a:solid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Courier New" panose="02070309020205020404" pitchFamily="49" charset="0"/>
              </a:rPr>
              <a:t>if score &gt;= 90.0:</a:t>
            </a:r>
          </a:p>
          <a:p>
            <a:r>
              <a:rPr lang="en-US" altLang="en-US">
                <a:latin typeface="Courier New" panose="02070309020205020404" pitchFamily="49" charset="0"/>
              </a:rPr>
              <a:t>    grade = 'A'</a:t>
            </a:r>
          </a:p>
          <a:p>
            <a:r>
              <a:rPr lang="en-US" altLang="en-US">
                <a:latin typeface="Courier New" panose="02070309020205020404" pitchFamily="49" charset="0"/>
              </a:rPr>
              <a:t>elif score &gt;= 80.0:</a:t>
            </a:r>
          </a:p>
          <a:p>
            <a:r>
              <a:rPr lang="en-US" altLang="en-US">
                <a:latin typeface="Courier New" panose="02070309020205020404" pitchFamily="49" charset="0"/>
              </a:rPr>
              <a:t>    grade = 'B'</a:t>
            </a:r>
          </a:p>
          <a:p>
            <a:r>
              <a:rPr lang="en-US" altLang="en-US">
                <a:latin typeface="Courier New" panose="02070309020205020404" pitchFamily="49" charset="0"/>
              </a:rPr>
              <a:t>elif score &gt;= 70.0:</a:t>
            </a:r>
          </a:p>
          <a:p>
            <a:r>
              <a:rPr lang="en-US" altLang="en-US">
                <a:latin typeface="Courier New" panose="02070309020205020404" pitchFamily="49" charset="0"/>
              </a:rPr>
              <a:t>    grade = 'C'</a:t>
            </a:r>
          </a:p>
          <a:p>
            <a:r>
              <a:rPr lang="en-US" altLang="en-US">
                <a:latin typeface="Courier New" panose="02070309020205020404" pitchFamily="49" charset="0"/>
              </a:rPr>
              <a:t>elif score &gt;= 60.0:</a:t>
            </a:r>
          </a:p>
          <a:p>
            <a:r>
              <a:rPr lang="en-US" altLang="en-US">
                <a:latin typeface="Courier New" panose="02070309020205020404" pitchFamily="49" charset="0"/>
              </a:rPr>
              <a:t>    grade = 'D'</a:t>
            </a:r>
          </a:p>
          <a:p>
            <a:r>
              <a:rPr lang="en-US" altLang="en-US">
                <a:latin typeface="Courier New" panose="02070309020205020404" pitchFamily="49" charset="0"/>
              </a:rPr>
              <a:t>else:</a:t>
            </a:r>
          </a:p>
          <a:p>
            <a:r>
              <a:rPr lang="en-US" altLang="en-US">
                <a:latin typeface="Courier New" panose="02070309020205020404" pitchFamily="49" charset="0"/>
              </a:rPr>
              <a:t>    grade = 'F'</a:t>
            </a:r>
          </a:p>
        </p:txBody>
      </p:sp>
      <p:sp>
        <p:nvSpPr>
          <p:cNvPr id="35846" name="AutoShape 6">
            <a:extLst>
              <a:ext uri="{FF2B5EF4-FFF2-40B4-BE49-F238E27FC236}">
                <a16:creationId xmlns:a16="http://schemas.microsoft.com/office/drawing/2014/main" id="{E3999CC0-EF39-8555-0C69-F87B79A71610}"/>
              </a:ext>
            </a:extLst>
          </p:cNvPr>
          <p:cNvSpPr>
            <a:spLocks noChangeArrowheads="1"/>
          </p:cNvSpPr>
          <p:nvPr/>
        </p:nvSpPr>
        <p:spPr bwMode="auto">
          <a:xfrm>
            <a:off x="2057400" y="1222834"/>
            <a:ext cx="2590800" cy="536575"/>
          </a:xfrm>
          <a:prstGeom prst="wedgeRoundRectCallout">
            <a:avLst>
              <a:gd name="adj1" fmla="val -16421"/>
              <a:gd name="adj2" fmla="val 88463"/>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Suppose score is 70.0</a:t>
            </a:r>
          </a:p>
        </p:txBody>
      </p:sp>
      <p:sp>
        <p:nvSpPr>
          <p:cNvPr id="35847" name="Rectangle 7">
            <a:extLst>
              <a:ext uri="{FF2B5EF4-FFF2-40B4-BE49-F238E27FC236}">
                <a16:creationId xmlns:a16="http://schemas.microsoft.com/office/drawing/2014/main" id="{838888FA-3E09-3670-2152-4DCC1722E9E5}"/>
              </a:ext>
            </a:extLst>
          </p:cNvPr>
          <p:cNvSpPr>
            <a:spLocks noChangeArrowheads="1"/>
          </p:cNvSpPr>
          <p:nvPr/>
        </p:nvSpPr>
        <p:spPr bwMode="auto">
          <a:xfrm>
            <a:off x="1985964" y="1894346"/>
            <a:ext cx="4306887" cy="3810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5848" name="AutoShape 8">
            <a:extLst>
              <a:ext uri="{FF2B5EF4-FFF2-40B4-BE49-F238E27FC236}">
                <a16:creationId xmlns:a16="http://schemas.microsoft.com/office/drawing/2014/main" id="{114FB9A3-725D-97DE-72D6-F29176BC20F0}"/>
              </a:ext>
            </a:extLst>
          </p:cNvPr>
          <p:cNvSpPr>
            <a:spLocks noChangeArrowheads="1"/>
          </p:cNvSpPr>
          <p:nvPr/>
        </p:nvSpPr>
        <p:spPr bwMode="auto">
          <a:xfrm>
            <a:off x="5334000" y="1222834"/>
            <a:ext cx="2590800" cy="536575"/>
          </a:xfrm>
          <a:prstGeom prst="wedgeRoundRectCallout">
            <a:avLst>
              <a:gd name="adj1" fmla="val -99144"/>
              <a:gd name="adj2" fmla="val 90236"/>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t>The condition is false</a:t>
            </a:r>
          </a:p>
        </p:txBody>
      </p:sp>
      <p:sp>
        <p:nvSpPr>
          <p:cNvPr id="35849" name="Rectangle 9">
            <a:extLst>
              <a:ext uri="{FF2B5EF4-FFF2-40B4-BE49-F238E27FC236}">
                <a16:creationId xmlns:a16="http://schemas.microsoft.com/office/drawing/2014/main" id="{8CBCF90A-7C58-DAB3-4133-3A7CA549F931}"/>
              </a:ext>
            </a:extLst>
          </p:cNvPr>
          <p:cNvSpPr>
            <a:spLocks noChangeArrowheads="1"/>
          </p:cNvSpPr>
          <p:nvPr/>
        </p:nvSpPr>
        <p:spPr bwMode="auto">
          <a:xfrm>
            <a:off x="7516985" y="2498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solidFill>
                  <a:schemeClr val="bg2"/>
                </a:solidFill>
                <a:latin typeface="Forte" panose="03060902040502070203" pitchFamily="66" charset="0"/>
              </a:rPr>
              <a:t>animation</a:t>
            </a:r>
          </a:p>
        </p:txBody>
      </p:sp>
      <p:sp>
        <p:nvSpPr>
          <p:cNvPr id="2" name="Rectangle 2">
            <a:extLst>
              <a:ext uri="{FF2B5EF4-FFF2-40B4-BE49-F238E27FC236}">
                <a16:creationId xmlns:a16="http://schemas.microsoft.com/office/drawing/2014/main" id="{A32206A5-BCC9-C686-C2D9-E21E368410DD}"/>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if-else statement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Slide Number Placeholder 4">
            <a:extLst>
              <a:ext uri="{FF2B5EF4-FFF2-40B4-BE49-F238E27FC236}">
                <a16:creationId xmlns:a16="http://schemas.microsoft.com/office/drawing/2014/main" id="{612B8F2C-0CE9-65B7-B1BE-5C13BE4207D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AC6BE2F-0BE7-422F-BC8C-744990DAF01D}" type="slidenum">
              <a:rPr lang="en-US" altLang="en-US" sz="1400"/>
              <a:pPr/>
              <a:t>16</a:t>
            </a:fld>
            <a:endParaRPr lang="en-US" altLang="en-US" sz="1400"/>
          </a:p>
        </p:txBody>
      </p:sp>
      <p:sp>
        <p:nvSpPr>
          <p:cNvPr id="37896" name="Rectangle 8">
            <a:extLst>
              <a:ext uri="{FF2B5EF4-FFF2-40B4-BE49-F238E27FC236}">
                <a16:creationId xmlns:a16="http://schemas.microsoft.com/office/drawing/2014/main" id="{E4795AA9-5235-7B0B-BDE6-6AC844AA908B}"/>
              </a:ext>
            </a:extLst>
          </p:cNvPr>
          <p:cNvSpPr>
            <a:spLocks noChangeArrowheads="1"/>
          </p:cNvSpPr>
          <p:nvPr/>
        </p:nvSpPr>
        <p:spPr bwMode="auto">
          <a:xfrm>
            <a:off x="1905000" y="2286000"/>
            <a:ext cx="3048000" cy="3810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9">
            <a:extLst>
              <a:ext uri="{FF2B5EF4-FFF2-40B4-BE49-F238E27FC236}">
                <a16:creationId xmlns:a16="http://schemas.microsoft.com/office/drawing/2014/main" id="{043BEA62-9119-6A12-274E-BF0779EB55E7}"/>
              </a:ext>
            </a:extLst>
          </p:cNvPr>
          <p:cNvSpPr>
            <a:spLocks noChangeArrowheads="1"/>
          </p:cNvSpPr>
          <p:nvPr/>
        </p:nvSpPr>
        <p:spPr bwMode="auto">
          <a:xfrm>
            <a:off x="7516985" y="2498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7D17C0A1-3457-E6AD-D793-0F9B576BEA8B}"/>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if-else statement</a:t>
            </a:r>
          </a:p>
        </p:txBody>
      </p:sp>
      <p:sp>
        <p:nvSpPr>
          <p:cNvPr id="6" name="Text Box 5">
            <a:extLst>
              <a:ext uri="{FF2B5EF4-FFF2-40B4-BE49-F238E27FC236}">
                <a16:creationId xmlns:a16="http://schemas.microsoft.com/office/drawing/2014/main" id="{B1C03645-787B-55F5-8A6C-6D5B6D8918B9}"/>
              </a:ext>
            </a:extLst>
          </p:cNvPr>
          <p:cNvSpPr txBox="1">
            <a:spLocks noChangeArrowheads="1"/>
          </p:cNvSpPr>
          <p:nvPr/>
        </p:nvSpPr>
        <p:spPr bwMode="auto">
          <a:xfrm>
            <a:off x="1905001" y="1832433"/>
            <a:ext cx="4651375" cy="3785652"/>
          </a:xfrm>
          <a:prstGeom prst="rect">
            <a:avLst/>
          </a:prstGeom>
          <a:solidFill>
            <a:schemeClr val="bg1"/>
          </a:solidFill>
          <a:ln w="28575">
            <a:solidFill>
              <a:srgbClr val="C00000"/>
            </a:solid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Courier New" panose="02070309020205020404" pitchFamily="49" charset="0"/>
              </a:rPr>
              <a:t>if score &gt;= 90.0:</a:t>
            </a:r>
          </a:p>
          <a:p>
            <a:r>
              <a:rPr lang="en-US" altLang="en-US">
                <a:latin typeface="Courier New" panose="02070309020205020404" pitchFamily="49" charset="0"/>
              </a:rPr>
              <a:t>    grade = 'A'</a:t>
            </a:r>
          </a:p>
          <a:p>
            <a:r>
              <a:rPr lang="en-US" altLang="en-US">
                <a:latin typeface="Courier New" panose="02070309020205020404" pitchFamily="49" charset="0"/>
              </a:rPr>
              <a:t>elif score &gt;= 80.0:</a:t>
            </a:r>
          </a:p>
          <a:p>
            <a:r>
              <a:rPr lang="en-US" altLang="en-US">
                <a:latin typeface="Courier New" panose="02070309020205020404" pitchFamily="49" charset="0"/>
              </a:rPr>
              <a:t>    grade = 'B'</a:t>
            </a:r>
          </a:p>
          <a:p>
            <a:r>
              <a:rPr lang="en-US" altLang="en-US">
                <a:latin typeface="Courier New" panose="02070309020205020404" pitchFamily="49" charset="0"/>
              </a:rPr>
              <a:t>elif score &gt;= 70.0:</a:t>
            </a:r>
          </a:p>
          <a:p>
            <a:r>
              <a:rPr lang="en-US" altLang="en-US">
                <a:latin typeface="Courier New" panose="02070309020205020404" pitchFamily="49" charset="0"/>
              </a:rPr>
              <a:t>    grade = 'C'</a:t>
            </a:r>
          </a:p>
          <a:p>
            <a:r>
              <a:rPr lang="en-US" altLang="en-US">
                <a:latin typeface="Courier New" panose="02070309020205020404" pitchFamily="49" charset="0"/>
              </a:rPr>
              <a:t>elif score &gt;= 60.0:</a:t>
            </a:r>
          </a:p>
          <a:p>
            <a:r>
              <a:rPr lang="en-US" altLang="en-US">
                <a:latin typeface="Courier New" panose="02070309020205020404" pitchFamily="49" charset="0"/>
              </a:rPr>
              <a:t>    grade = 'D'</a:t>
            </a:r>
          </a:p>
          <a:p>
            <a:r>
              <a:rPr lang="en-US" altLang="en-US">
                <a:latin typeface="Courier New" panose="02070309020205020404" pitchFamily="49" charset="0"/>
              </a:rPr>
              <a:t>else:</a:t>
            </a:r>
          </a:p>
          <a:p>
            <a:r>
              <a:rPr lang="en-US" altLang="en-US">
                <a:latin typeface="Courier New" panose="02070309020205020404" pitchFamily="49" charset="0"/>
              </a:rPr>
              <a:t>    grade = 'F'</a:t>
            </a:r>
          </a:p>
        </p:txBody>
      </p:sp>
      <p:sp>
        <p:nvSpPr>
          <p:cNvPr id="7" name="AutoShape 6">
            <a:extLst>
              <a:ext uri="{FF2B5EF4-FFF2-40B4-BE49-F238E27FC236}">
                <a16:creationId xmlns:a16="http://schemas.microsoft.com/office/drawing/2014/main" id="{159534C8-8EDF-752F-E8E9-5E74F9A45FB7}"/>
              </a:ext>
            </a:extLst>
          </p:cNvPr>
          <p:cNvSpPr>
            <a:spLocks noChangeArrowheads="1"/>
          </p:cNvSpPr>
          <p:nvPr/>
        </p:nvSpPr>
        <p:spPr bwMode="auto">
          <a:xfrm>
            <a:off x="2057400" y="1222834"/>
            <a:ext cx="2590800" cy="536575"/>
          </a:xfrm>
          <a:prstGeom prst="wedgeRoundRectCallout">
            <a:avLst>
              <a:gd name="adj1" fmla="val -16421"/>
              <a:gd name="adj2" fmla="val 88463"/>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Suppose score is 70.0</a:t>
            </a:r>
          </a:p>
        </p:txBody>
      </p:sp>
      <p:sp>
        <p:nvSpPr>
          <p:cNvPr id="8" name="Rectangle 7">
            <a:extLst>
              <a:ext uri="{FF2B5EF4-FFF2-40B4-BE49-F238E27FC236}">
                <a16:creationId xmlns:a16="http://schemas.microsoft.com/office/drawing/2014/main" id="{E4972CFD-DCF8-D817-35CE-BCED48C7419F}"/>
              </a:ext>
            </a:extLst>
          </p:cNvPr>
          <p:cNvSpPr>
            <a:spLocks noChangeArrowheads="1"/>
          </p:cNvSpPr>
          <p:nvPr/>
        </p:nvSpPr>
        <p:spPr bwMode="auto">
          <a:xfrm>
            <a:off x="1985964" y="2584090"/>
            <a:ext cx="4306887" cy="3810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7895" name="AutoShape 7">
            <a:extLst>
              <a:ext uri="{FF2B5EF4-FFF2-40B4-BE49-F238E27FC236}">
                <a16:creationId xmlns:a16="http://schemas.microsoft.com/office/drawing/2014/main" id="{E917D48C-2579-6FDB-9200-DEA9ED3A39C4}"/>
              </a:ext>
            </a:extLst>
          </p:cNvPr>
          <p:cNvSpPr>
            <a:spLocks noChangeArrowheads="1"/>
          </p:cNvSpPr>
          <p:nvPr/>
        </p:nvSpPr>
        <p:spPr bwMode="auto">
          <a:xfrm>
            <a:off x="5334000" y="1202605"/>
            <a:ext cx="2590800" cy="536575"/>
          </a:xfrm>
          <a:prstGeom prst="wedgeRoundRectCallout">
            <a:avLst>
              <a:gd name="adj1" fmla="val -87745"/>
              <a:gd name="adj2" fmla="val 222782"/>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t>The condition is false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Slide Number Placeholder 4">
            <a:extLst>
              <a:ext uri="{FF2B5EF4-FFF2-40B4-BE49-F238E27FC236}">
                <a16:creationId xmlns:a16="http://schemas.microsoft.com/office/drawing/2014/main" id="{B308FEBF-C4E0-8E9D-CC04-CF59F95FA20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454C4D4-F3D1-4BE8-8841-C9FC4D4C4732}" type="slidenum">
              <a:rPr lang="en-US" altLang="en-US" sz="1400"/>
              <a:pPr/>
              <a:t>17</a:t>
            </a:fld>
            <a:endParaRPr lang="en-US" altLang="en-US" sz="1400"/>
          </a:p>
        </p:txBody>
      </p:sp>
      <p:sp>
        <p:nvSpPr>
          <p:cNvPr id="4" name="Rectangle 9">
            <a:extLst>
              <a:ext uri="{FF2B5EF4-FFF2-40B4-BE49-F238E27FC236}">
                <a16:creationId xmlns:a16="http://schemas.microsoft.com/office/drawing/2014/main" id="{17BFA083-63A0-A1B8-D684-546A12A2DBA8}"/>
              </a:ext>
            </a:extLst>
          </p:cNvPr>
          <p:cNvSpPr>
            <a:spLocks noChangeArrowheads="1"/>
          </p:cNvSpPr>
          <p:nvPr/>
        </p:nvSpPr>
        <p:spPr bwMode="auto">
          <a:xfrm>
            <a:off x="7516985" y="2498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41FD7C31-953D-2B6C-8283-204812904E62}"/>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if-else statement</a:t>
            </a:r>
          </a:p>
        </p:txBody>
      </p:sp>
      <p:sp>
        <p:nvSpPr>
          <p:cNvPr id="6" name="Text Box 5">
            <a:extLst>
              <a:ext uri="{FF2B5EF4-FFF2-40B4-BE49-F238E27FC236}">
                <a16:creationId xmlns:a16="http://schemas.microsoft.com/office/drawing/2014/main" id="{6BC747C6-ACF5-8E15-944F-3630E4B00F79}"/>
              </a:ext>
            </a:extLst>
          </p:cNvPr>
          <p:cNvSpPr txBox="1">
            <a:spLocks noChangeArrowheads="1"/>
          </p:cNvSpPr>
          <p:nvPr/>
        </p:nvSpPr>
        <p:spPr bwMode="auto">
          <a:xfrm>
            <a:off x="1899586" y="1832433"/>
            <a:ext cx="4651375" cy="3785652"/>
          </a:xfrm>
          <a:prstGeom prst="rect">
            <a:avLst/>
          </a:prstGeom>
          <a:solidFill>
            <a:schemeClr val="bg1"/>
          </a:solidFill>
          <a:ln w="28575">
            <a:solidFill>
              <a:srgbClr val="C00000"/>
            </a:solid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Courier New" panose="02070309020205020404" pitchFamily="49" charset="0"/>
              </a:rPr>
              <a:t>if score &gt;= 90.0:</a:t>
            </a:r>
          </a:p>
          <a:p>
            <a:r>
              <a:rPr lang="en-US" altLang="en-US">
                <a:latin typeface="Courier New" panose="02070309020205020404" pitchFamily="49" charset="0"/>
              </a:rPr>
              <a:t>    grade = 'A'</a:t>
            </a:r>
          </a:p>
          <a:p>
            <a:r>
              <a:rPr lang="en-US" altLang="en-US">
                <a:latin typeface="Courier New" panose="02070309020205020404" pitchFamily="49" charset="0"/>
              </a:rPr>
              <a:t>elif score &gt;= 80.0:</a:t>
            </a:r>
          </a:p>
          <a:p>
            <a:r>
              <a:rPr lang="en-US" altLang="en-US">
                <a:latin typeface="Courier New" panose="02070309020205020404" pitchFamily="49" charset="0"/>
              </a:rPr>
              <a:t>    grade = 'B'</a:t>
            </a:r>
          </a:p>
          <a:p>
            <a:r>
              <a:rPr lang="en-US" altLang="en-US">
                <a:latin typeface="Courier New" panose="02070309020205020404" pitchFamily="49" charset="0"/>
              </a:rPr>
              <a:t>elif score &gt;= 70.0:</a:t>
            </a:r>
          </a:p>
          <a:p>
            <a:r>
              <a:rPr lang="en-US" altLang="en-US">
                <a:latin typeface="Courier New" panose="02070309020205020404" pitchFamily="49" charset="0"/>
              </a:rPr>
              <a:t>    grade = 'C'</a:t>
            </a:r>
          </a:p>
          <a:p>
            <a:r>
              <a:rPr lang="en-US" altLang="en-US">
                <a:latin typeface="Courier New" panose="02070309020205020404" pitchFamily="49" charset="0"/>
              </a:rPr>
              <a:t>elif score &gt;= 60.0:</a:t>
            </a:r>
          </a:p>
          <a:p>
            <a:r>
              <a:rPr lang="en-US" altLang="en-US">
                <a:latin typeface="Courier New" panose="02070309020205020404" pitchFamily="49" charset="0"/>
              </a:rPr>
              <a:t>    grade = 'D'</a:t>
            </a:r>
          </a:p>
          <a:p>
            <a:r>
              <a:rPr lang="en-US" altLang="en-US">
                <a:latin typeface="Courier New" panose="02070309020205020404" pitchFamily="49" charset="0"/>
              </a:rPr>
              <a:t>else:</a:t>
            </a:r>
          </a:p>
          <a:p>
            <a:r>
              <a:rPr lang="en-US" altLang="en-US">
                <a:latin typeface="Courier New" panose="02070309020205020404" pitchFamily="49" charset="0"/>
              </a:rPr>
              <a:t>    grade = 'F'</a:t>
            </a:r>
          </a:p>
        </p:txBody>
      </p:sp>
      <p:sp>
        <p:nvSpPr>
          <p:cNvPr id="7" name="AutoShape 6">
            <a:extLst>
              <a:ext uri="{FF2B5EF4-FFF2-40B4-BE49-F238E27FC236}">
                <a16:creationId xmlns:a16="http://schemas.microsoft.com/office/drawing/2014/main" id="{32029899-881D-E84D-9271-82A559D4EB74}"/>
              </a:ext>
            </a:extLst>
          </p:cNvPr>
          <p:cNvSpPr>
            <a:spLocks noChangeArrowheads="1"/>
          </p:cNvSpPr>
          <p:nvPr/>
        </p:nvSpPr>
        <p:spPr bwMode="auto">
          <a:xfrm>
            <a:off x="2037917" y="1222834"/>
            <a:ext cx="2590800" cy="536575"/>
          </a:xfrm>
          <a:prstGeom prst="wedgeRoundRectCallout">
            <a:avLst>
              <a:gd name="adj1" fmla="val -16421"/>
              <a:gd name="adj2" fmla="val 88463"/>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Suppose score is 70.0</a:t>
            </a:r>
          </a:p>
        </p:txBody>
      </p:sp>
      <p:sp>
        <p:nvSpPr>
          <p:cNvPr id="8" name="Rectangle 7">
            <a:extLst>
              <a:ext uri="{FF2B5EF4-FFF2-40B4-BE49-F238E27FC236}">
                <a16:creationId xmlns:a16="http://schemas.microsoft.com/office/drawing/2014/main" id="{5F3E16F1-D20B-6DE0-11C6-D5E284B4496A}"/>
              </a:ext>
            </a:extLst>
          </p:cNvPr>
          <p:cNvSpPr>
            <a:spLocks noChangeArrowheads="1"/>
          </p:cNvSpPr>
          <p:nvPr/>
        </p:nvSpPr>
        <p:spPr bwMode="auto">
          <a:xfrm>
            <a:off x="1966481" y="3313785"/>
            <a:ext cx="4306887" cy="3810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9943" name="AutoShape 7">
            <a:extLst>
              <a:ext uri="{FF2B5EF4-FFF2-40B4-BE49-F238E27FC236}">
                <a16:creationId xmlns:a16="http://schemas.microsoft.com/office/drawing/2014/main" id="{5A8124D9-E9B2-66A8-9218-44E6D10DB816}"/>
              </a:ext>
            </a:extLst>
          </p:cNvPr>
          <p:cNvSpPr>
            <a:spLocks noChangeArrowheads="1"/>
          </p:cNvSpPr>
          <p:nvPr/>
        </p:nvSpPr>
        <p:spPr bwMode="auto">
          <a:xfrm>
            <a:off x="5314517" y="1202605"/>
            <a:ext cx="2590800" cy="536575"/>
          </a:xfrm>
          <a:prstGeom prst="wedgeRoundRectCallout">
            <a:avLst>
              <a:gd name="adj1" fmla="val -79472"/>
              <a:gd name="adj2" fmla="val 357102"/>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The condition is true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Slide Number Placeholder 4">
            <a:extLst>
              <a:ext uri="{FF2B5EF4-FFF2-40B4-BE49-F238E27FC236}">
                <a16:creationId xmlns:a16="http://schemas.microsoft.com/office/drawing/2014/main" id="{ACD50E19-E61F-DCEA-8F1C-B4B48ACBFA1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E954614-92A2-47C5-BAE6-4A537B3FD5D0}" type="slidenum">
              <a:rPr lang="en-US" altLang="en-US" sz="1400"/>
              <a:pPr/>
              <a:t>18</a:t>
            </a:fld>
            <a:endParaRPr lang="en-US" altLang="en-US" sz="1400"/>
          </a:p>
        </p:txBody>
      </p:sp>
      <p:sp>
        <p:nvSpPr>
          <p:cNvPr id="4" name="Rectangle 9">
            <a:extLst>
              <a:ext uri="{FF2B5EF4-FFF2-40B4-BE49-F238E27FC236}">
                <a16:creationId xmlns:a16="http://schemas.microsoft.com/office/drawing/2014/main" id="{63656C33-0858-4AAF-EA3F-5913B81AC80F}"/>
              </a:ext>
            </a:extLst>
          </p:cNvPr>
          <p:cNvSpPr>
            <a:spLocks noChangeArrowheads="1"/>
          </p:cNvSpPr>
          <p:nvPr/>
        </p:nvSpPr>
        <p:spPr bwMode="auto">
          <a:xfrm>
            <a:off x="7516985" y="2498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A09F977E-52E3-02E2-AE90-3672FB4ACC5C}"/>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if-else statement</a:t>
            </a:r>
          </a:p>
        </p:txBody>
      </p:sp>
      <p:sp>
        <p:nvSpPr>
          <p:cNvPr id="6" name="Text Box 5">
            <a:extLst>
              <a:ext uri="{FF2B5EF4-FFF2-40B4-BE49-F238E27FC236}">
                <a16:creationId xmlns:a16="http://schemas.microsoft.com/office/drawing/2014/main" id="{D6872B93-AAA0-5AEC-B852-18DD0D4787B4}"/>
              </a:ext>
            </a:extLst>
          </p:cNvPr>
          <p:cNvSpPr txBox="1">
            <a:spLocks noChangeArrowheads="1"/>
          </p:cNvSpPr>
          <p:nvPr/>
        </p:nvSpPr>
        <p:spPr bwMode="auto">
          <a:xfrm>
            <a:off x="1899586" y="1832433"/>
            <a:ext cx="4651375" cy="3785652"/>
          </a:xfrm>
          <a:prstGeom prst="rect">
            <a:avLst/>
          </a:prstGeom>
          <a:solidFill>
            <a:schemeClr val="bg1"/>
          </a:solidFill>
          <a:ln w="28575">
            <a:solidFill>
              <a:srgbClr val="C00000"/>
            </a:solid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Courier New" panose="02070309020205020404" pitchFamily="49" charset="0"/>
              </a:rPr>
              <a:t>if score &gt;= 90.0:</a:t>
            </a:r>
          </a:p>
          <a:p>
            <a:r>
              <a:rPr lang="en-US" altLang="en-US">
                <a:latin typeface="Courier New" panose="02070309020205020404" pitchFamily="49" charset="0"/>
              </a:rPr>
              <a:t>    grade = 'A'</a:t>
            </a:r>
          </a:p>
          <a:p>
            <a:r>
              <a:rPr lang="en-US" altLang="en-US">
                <a:latin typeface="Courier New" panose="02070309020205020404" pitchFamily="49" charset="0"/>
              </a:rPr>
              <a:t>elif score &gt;= 80.0:</a:t>
            </a:r>
          </a:p>
          <a:p>
            <a:r>
              <a:rPr lang="en-US" altLang="en-US">
                <a:latin typeface="Courier New" panose="02070309020205020404" pitchFamily="49" charset="0"/>
              </a:rPr>
              <a:t>    grade = 'B'</a:t>
            </a:r>
          </a:p>
          <a:p>
            <a:r>
              <a:rPr lang="en-US" altLang="en-US">
                <a:latin typeface="Courier New" panose="02070309020205020404" pitchFamily="49" charset="0"/>
              </a:rPr>
              <a:t>elif score &gt;= 70.0:</a:t>
            </a:r>
          </a:p>
          <a:p>
            <a:r>
              <a:rPr lang="en-US" altLang="en-US">
                <a:latin typeface="Courier New" panose="02070309020205020404" pitchFamily="49" charset="0"/>
              </a:rPr>
              <a:t>    grade = 'C'</a:t>
            </a:r>
          </a:p>
          <a:p>
            <a:r>
              <a:rPr lang="en-US" altLang="en-US">
                <a:latin typeface="Courier New" panose="02070309020205020404" pitchFamily="49" charset="0"/>
              </a:rPr>
              <a:t>elif score &gt;= 60.0:</a:t>
            </a:r>
          </a:p>
          <a:p>
            <a:r>
              <a:rPr lang="en-US" altLang="en-US">
                <a:latin typeface="Courier New" panose="02070309020205020404" pitchFamily="49" charset="0"/>
              </a:rPr>
              <a:t>    grade = 'D'</a:t>
            </a:r>
          </a:p>
          <a:p>
            <a:r>
              <a:rPr lang="en-US" altLang="en-US">
                <a:latin typeface="Courier New" panose="02070309020205020404" pitchFamily="49" charset="0"/>
              </a:rPr>
              <a:t>else:</a:t>
            </a:r>
          </a:p>
          <a:p>
            <a:r>
              <a:rPr lang="en-US" altLang="en-US">
                <a:latin typeface="Courier New" panose="02070309020205020404" pitchFamily="49" charset="0"/>
              </a:rPr>
              <a:t>    grade = 'F'</a:t>
            </a:r>
          </a:p>
        </p:txBody>
      </p:sp>
      <p:sp>
        <p:nvSpPr>
          <p:cNvPr id="7" name="AutoShape 6">
            <a:extLst>
              <a:ext uri="{FF2B5EF4-FFF2-40B4-BE49-F238E27FC236}">
                <a16:creationId xmlns:a16="http://schemas.microsoft.com/office/drawing/2014/main" id="{45BDAE91-2A35-EC63-06A9-1051775C09DE}"/>
              </a:ext>
            </a:extLst>
          </p:cNvPr>
          <p:cNvSpPr>
            <a:spLocks noChangeArrowheads="1"/>
          </p:cNvSpPr>
          <p:nvPr/>
        </p:nvSpPr>
        <p:spPr bwMode="auto">
          <a:xfrm>
            <a:off x="2037917" y="1222834"/>
            <a:ext cx="2590800" cy="536575"/>
          </a:xfrm>
          <a:prstGeom prst="wedgeRoundRectCallout">
            <a:avLst>
              <a:gd name="adj1" fmla="val -16421"/>
              <a:gd name="adj2" fmla="val 88463"/>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Suppose score is 70.0</a:t>
            </a:r>
          </a:p>
        </p:txBody>
      </p:sp>
      <p:sp>
        <p:nvSpPr>
          <p:cNvPr id="8" name="Rectangle 7">
            <a:extLst>
              <a:ext uri="{FF2B5EF4-FFF2-40B4-BE49-F238E27FC236}">
                <a16:creationId xmlns:a16="http://schemas.microsoft.com/office/drawing/2014/main" id="{4674AA54-8BFB-0B6F-D520-D58F3B18D37A}"/>
              </a:ext>
            </a:extLst>
          </p:cNvPr>
          <p:cNvSpPr>
            <a:spLocks noChangeArrowheads="1"/>
          </p:cNvSpPr>
          <p:nvPr/>
        </p:nvSpPr>
        <p:spPr bwMode="auto">
          <a:xfrm>
            <a:off x="1966481" y="3700885"/>
            <a:ext cx="4306887" cy="3810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1991" name="AutoShape 6">
            <a:extLst>
              <a:ext uri="{FF2B5EF4-FFF2-40B4-BE49-F238E27FC236}">
                <a16:creationId xmlns:a16="http://schemas.microsoft.com/office/drawing/2014/main" id="{28AE2240-411A-6B68-8CE0-820C6C65D5F3}"/>
              </a:ext>
            </a:extLst>
          </p:cNvPr>
          <p:cNvSpPr>
            <a:spLocks noChangeArrowheads="1"/>
          </p:cNvSpPr>
          <p:nvPr/>
        </p:nvSpPr>
        <p:spPr bwMode="auto">
          <a:xfrm>
            <a:off x="5334000" y="1202605"/>
            <a:ext cx="2590800" cy="536575"/>
          </a:xfrm>
          <a:prstGeom prst="wedgeRoundRectCallout">
            <a:avLst>
              <a:gd name="adj1" fmla="val -78676"/>
              <a:gd name="adj2" fmla="val 453551"/>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grade is 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Slide Number Placeholder 4">
            <a:extLst>
              <a:ext uri="{FF2B5EF4-FFF2-40B4-BE49-F238E27FC236}">
                <a16:creationId xmlns:a16="http://schemas.microsoft.com/office/drawing/2014/main" id="{C53FDB50-B6E5-700A-A0F9-2B5709B8106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BBC80FE-21D1-4F7E-8CC5-7C7997F1A62C}" type="slidenum">
              <a:rPr lang="en-US" altLang="en-US" sz="1400"/>
              <a:pPr/>
              <a:t>19</a:t>
            </a:fld>
            <a:endParaRPr lang="en-US" altLang="en-US" sz="1400"/>
          </a:p>
        </p:txBody>
      </p:sp>
      <p:sp>
        <p:nvSpPr>
          <p:cNvPr id="4" name="Rectangle 9">
            <a:extLst>
              <a:ext uri="{FF2B5EF4-FFF2-40B4-BE49-F238E27FC236}">
                <a16:creationId xmlns:a16="http://schemas.microsoft.com/office/drawing/2014/main" id="{8DA25000-17C3-91E8-2FCC-7A113757BCAA}"/>
              </a:ext>
            </a:extLst>
          </p:cNvPr>
          <p:cNvSpPr>
            <a:spLocks noChangeArrowheads="1"/>
          </p:cNvSpPr>
          <p:nvPr/>
        </p:nvSpPr>
        <p:spPr bwMode="auto">
          <a:xfrm>
            <a:off x="7516985" y="2498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5D6E9880-2921-855B-C106-E07289FDF9BA}"/>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if-else statement</a:t>
            </a:r>
          </a:p>
        </p:txBody>
      </p:sp>
      <p:sp>
        <p:nvSpPr>
          <p:cNvPr id="6" name="Text Box 5">
            <a:extLst>
              <a:ext uri="{FF2B5EF4-FFF2-40B4-BE49-F238E27FC236}">
                <a16:creationId xmlns:a16="http://schemas.microsoft.com/office/drawing/2014/main" id="{CD7FA6F7-6FBF-ADB2-7C88-F7CD400E28C4}"/>
              </a:ext>
            </a:extLst>
          </p:cNvPr>
          <p:cNvSpPr txBox="1">
            <a:spLocks noChangeArrowheads="1"/>
          </p:cNvSpPr>
          <p:nvPr/>
        </p:nvSpPr>
        <p:spPr bwMode="auto">
          <a:xfrm>
            <a:off x="1899586" y="1832433"/>
            <a:ext cx="4651375" cy="3785652"/>
          </a:xfrm>
          <a:prstGeom prst="rect">
            <a:avLst/>
          </a:prstGeom>
          <a:solidFill>
            <a:schemeClr val="bg1"/>
          </a:solidFill>
          <a:ln w="28575">
            <a:solidFill>
              <a:srgbClr val="C00000"/>
            </a:solid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Courier New" panose="02070309020205020404" pitchFamily="49" charset="0"/>
              </a:rPr>
              <a:t>if score &gt;= 90.0:</a:t>
            </a:r>
          </a:p>
          <a:p>
            <a:r>
              <a:rPr lang="en-US" altLang="en-US">
                <a:latin typeface="Courier New" panose="02070309020205020404" pitchFamily="49" charset="0"/>
              </a:rPr>
              <a:t>    grade = 'A'</a:t>
            </a:r>
          </a:p>
          <a:p>
            <a:r>
              <a:rPr lang="en-US" altLang="en-US">
                <a:latin typeface="Courier New" panose="02070309020205020404" pitchFamily="49" charset="0"/>
              </a:rPr>
              <a:t>elif score &gt;= 80.0:</a:t>
            </a:r>
          </a:p>
          <a:p>
            <a:r>
              <a:rPr lang="en-US" altLang="en-US">
                <a:latin typeface="Courier New" panose="02070309020205020404" pitchFamily="49" charset="0"/>
              </a:rPr>
              <a:t>    grade = 'B'</a:t>
            </a:r>
          </a:p>
          <a:p>
            <a:r>
              <a:rPr lang="en-US" altLang="en-US">
                <a:latin typeface="Courier New" panose="02070309020205020404" pitchFamily="49" charset="0"/>
              </a:rPr>
              <a:t>elif score &gt;= 70.0:</a:t>
            </a:r>
          </a:p>
          <a:p>
            <a:r>
              <a:rPr lang="en-US" altLang="en-US">
                <a:latin typeface="Courier New" panose="02070309020205020404" pitchFamily="49" charset="0"/>
              </a:rPr>
              <a:t>    grade = 'C'</a:t>
            </a:r>
          </a:p>
          <a:p>
            <a:r>
              <a:rPr lang="en-US" altLang="en-US">
                <a:latin typeface="Courier New" panose="02070309020205020404" pitchFamily="49" charset="0"/>
              </a:rPr>
              <a:t>elif score &gt;= 60.0:</a:t>
            </a:r>
          </a:p>
          <a:p>
            <a:r>
              <a:rPr lang="en-US" altLang="en-US">
                <a:latin typeface="Courier New" panose="02070309020205020404" pitchFamily="49" charset="0"/>
              </a:rPr>
              <a:t>    grade = 'D'</a:t>
            </a:r>
          </a:p>
          <a:p>
            <a:r>
              <a:rPr lang="en-US" altLang="en-US">
                <a:latin typeface="Courier New" panose="02070309020205020404" pitchFamily="49" charset="0"/>
              </a:rPr>
              <a:t>else:</a:t>
            </a:r>
          </a:p>
          <a:p>
            <a:r>
              <a:rPr lang="en-US" altLang="en-US">
                <a:latin typeface="Courier New" panose="02070309020205020404" pitchFamily="49" charset="0"/>
              </a:rPr>
              <a:t>    grade = 'F'</a:t>
            </a:r>
          </a:p>
        </p:txBody>
      </p:sp>
      <p:sp>
        <p:nvSpPr>
          <p:cNvPr id="7" name="AutoShape 6">
            <a:extLst>
              <a:ext uri="{FF2B5EF4-FFF2-40B4-BE49-F238E27FC236}">
                <a16:creationId xmlns:a16="http://schemas.microsoft.com/office/drawing/2014/main" id="{35DD2B11-5877-EA74-9B9D-1B257B0A1415}"/>
              </a:ext>
            </a:extLst>
          </p:cNvPr>
          <p:cNvSpPr>
            <a:spLocks noChangeArrowheads="1"/>
          </p:cNvSpPr>
          <p:nvPr/>
        </p:nvSpPr>
        <p:spPr bwMode="auto">
          <a:xfrm>
            <a:off x="2037917" y="1222834"/>
            <a:ext cx="2590800" cy="536575"/>
          </a:xfrm>
          <a:prstGeom prst="wedgeRoundRectCallout">
            <a:avLst>
              <a:gd name="adj1" fmla="val -16421"/>
              <a:gd name="adj2" fmla="val 88463"/>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Suppose score is 70.0</a:t>
            </a:r>
          </a:p>
        </p:txBody>
      </p:sp>
      <p:sp>
        <p:nvSpPr>
          <p:cNvPr id="8" name="Rectangle 7">
            <a:extLst>
              <a:ext uri="{FF2B5EF4-FFF2-40B4-BE49-F238E27FC236}">
                <a16:creationId xmlns:a16="http://schemas.microsoft.com/office/drawing/2014/main" id="{0FD8AD40-82C6-504E-EC41-2721AEEDA3B2}"/>
              </a:ext>
            </a:extLst>
          </p:cNvPr>
          <p:cNvSpPr>
            <a:spLocks noChangeArrowheads="1"/>
          </p:cNvSpPr>
          <p:nvPr/>
        </p:nvSpPr>
        <p:spPr bwMode="auto">
          <a:xfrm>
            <a:off x="1966481" y="5659540"/>
            <a:ext cx="4306887" cy="381000"/>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4042" name="AutoShape 6">
            <a:extLst>
              <a:ext uri="{FF2B5EF4-FFF2-40B4-BE49-F238E27FC236}">
                <a16:creationId xmlns:a16="http://schemas.microsoft.com/office/drawing/2014/main" id="{8D851F19-3442-D45A-822F-0242369B3564}"/>
              </a:ext>
            </a:extLst>
          </p:cNvPr>
          <p:cNvSpPr>
            <a:spLocks noChangeArrowheads="1"/>
          </p:cNvSpPr>
          <p:nvPr/>
        </p:nvSpPr>
        <p:spPr bwMode="auto">
          <a:xfrm>
            <a:off x="5334000" y="1202605"/>
            <a:ext cx="2590800" cy="536575"/>
          </a:xfrm>
          <a:prstGeom prst="wedgeRoundRectCallout">
            <a:avLst>
              <a:gd name="adj1" fmla="val -88847"/>
              <a:gd name="adj2" fmla="val 817162"/>
              <a:gd name="adj3" fmla="val 16667"/>
            </a:avLst>
          </a:prstGeom>
          <a:solidFill>
            <a:schemeClr val="accent1">
              <a:lumMod val="20000"/>
              <a:lumOff val="8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t>Exit the if statement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4" name="Rectangle 3">
            <a:extLst>
              <a:ext uri="{FF2B5EF4-FFF2-40B4-BE49-F238E27FC236}">
                <a16:creationId xmlns:a16="http://schemas.microsoft.com/office/drawing/2014/main" id="{B6FB9BD3-3C72-FE09-F9EE-EBDDA0C39D1D}"/>
              </a:ext>
            </a:extLst>
          </p:cNvPr>
          <p:cNvSpPr>
            <a:spLocks noGrp="1" noChangeArrowheads="1"/>
          </p:cNvSpPr>
          <p:nvPr>
            <p:ph idx="1"/>
          </p:nvPr>
        </p:nvSpPr>
        <p:spPr>
          <a:xfrm>
            <a:off x="527274" y="1503162"/>
            <a:ext cx="4723816" cy="1750307"/>
          </a:xfrm>
        </p:spPr>
        <p:txBody>
          <a:bodyPr>
            <a:normAutofit/>
          </a:bodyPr>
          <a:lstStyle/>
          <a:p>
            <a:pPr marL="0" indent="0" algn="l" rtl="0">
              <a:lnSpc>
                <a:spcPct val="90000"/>
              </a:lnSpc>
              <a:spcBef>
                <a:spcPct val="0"/>
              </a:spcBef>
              <a:buNone/>
            </a:pPr>
            <a:r>
              <a:rPr lang="en-US" altLang="en-US" sz="2800" dirty="0"/>
              <a:t>write a program to find out the Chinese Zodiac sign for a given year. The Chinese Zodiac sign is based on a 12-year cycle.</a:t>
            </a:r>
          </a:p>
        </p:txBody>
      </p:sp>
      <p:sp>
        <p:nvSpPr>
          <p:cNvPr id="46082" name="Slide Number Placeholder 4">
            <a:extLst>
              <a:ext uri="{FF2B5EF4-FFF2-40B4-BE49-F238E27FC236}">
                <a16:creationId xmlns:a16="http://schemas.microsoft.com/office/drawing/2014/main" id="{3EFBB531-6C98-6DD9-E479-C3406E15F93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EE7DEBC-CB2E-43FE-BC50-E14030E89C30}" type="slidenum">
              <a:rPr lang="en-US" altLang="en-US" sz="1400"/>
              <a:pPr/>
              <a:t>20</a:t>
            </a:fld>
            <a:endParaRPr lang="en-US" altLang="en-US" sz="1400"/>
          </a:p>
        </p:txBody>
      </p:sp>
      <p:sp>
        <p:nvSpPr>
          <p:cNvPr id="46085" name="Rectangle 11">
            <a:extLst>
              <a:ext uri="{FF2B5EF4-FFF2-40B4-BE49-F238E27FC236}">
                <a16:creationId xmlns:a16="http://schemas.microsoft.com/office/drawing/2014/main" id="{D477AADB-048E-6839-5819-B5A5BB3BC5E6}"/>
              </a:ext>
            </a:extLst>
          </p:cNvPr>
          <p:cNvSpPr>
            <a:spLocks noChangeArrowheads="1"/>
          </p:cNvSpPr>
          <p:nvPr/>
        </p:nvSpPr>
        <p:spPr bwMode="auto">
          <a:xfrm>
            <a:off x="1524001" y="2779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6086" name="Rectangle 13">
            <a:extLst>
              <a:ext uri="{FF2B5EF4-FFF2-40B4-BE49-F238E27FC236}">
                <a16:creationId xmlns:a16="http://schemas.microsoft.com/office/drawing/2014/main" id="{B816BFDD-4E03-7504-F958-D73D1872EB0C}"/>
              </a:ext>
            </a:extLst>
          </p:cNvPr>
          <p:cNvSpPr>
            <a:spLocks noChangeArrowheads="1"/>
          </p:cNvSpPr>
          <p:nvPr/>
        </p:nvSpPr>
        <p:spPr bwMode="auto">
          <a:xfrm>
            <a:off x="1524001" y="23647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68473BB0-F8D4-76E6-AAA6-842EE0322993}"/>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Example</a:t>
            </a:r>
          </a:p>
        </p:txBody>
      </p:sp>
      <p:pic>
        <p:nvPicPr>
          <p:cNvPr id="8" name="Picture 7">
            <a:extLst>
              <a:ext uri="{FF2B5EF4-FFF2-40B4-BE49-F238E27FC236}">
                <a16:creationId xmlns:a16="http://schemas.microsoft.com/office/drawing/2014/main" id="{861AE932-B9D5-F18D-3B61-77493A6836FD}"/>
              </a:ext>
            </a:extLst>
          </p:cNvPr>
          <p:cNvPicPr>
            <a:picLocks noChangeAspect="1"/>
          </p:cNvPicPr>
          <p:nvPr/>
        </p:nvPicPr>
        <p:blipFill>
          <a:blip r:embed="rId3"/>
          <a:stretch>
            <a:fillRect/>
          </a:stretch>
        </p:blipFill>
        <p:spPr>
          <a:xfrm>
            <a:off x="5457510" y="1931205"/>
            <a:ext cx="6719084" cy="4129714"/>
          </a:xfrm>
          <a:prstGeom prst="rect">
            <a:avLst/>
          </a:prstGeom>
        </p:spPr>
      </p:pic>
      <p:pic>
        <p:nvPicPr>
          <p:cNvPr id="10" name="Picture 9">
            <a:extLst>
              <a:ext uri="{FF2B5EF4-FFF2-40B4-BE49-F238E27FC236}">
                <a16:creationId xmlns:a16="http://schemas.microsoft.com/office/drawing/2014/main" id="{7C56AB2A-A250-7F78-34A9-862E56F32CA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488870" y="3429000"/>
            <a:ext cx="4930236" cy="297427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Slide Number Placeholder 4">
            <a:extLst>
              <a:ext uri="{FF2B5EF4-FFF2-40B4-BE49-F238E27FC236}">
                <a16:creationId xmlns:a16="http://schemas.microsoft.com/office/drawing/2014/main" id="{5998C8B2-6907-9A0D-3789-A8C5503B4D3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FA95735-723E-48D9-B04F-A0F79C724BEF}" type="slidenum">
              <a:rPr lang="en-US" altLang="en-US" sz="1400"/>
              <a:pPr/>
              <a:t>21</a:t>
            </a:fld>
            <a:endParaRPr lang="en-US" altLang="en-US" sz="1400"/>
          </a:p>
        </p:txBody>
      </p:sp>
      <p:sp>
        <p:nvSpPr>
          <p:cNvPr id="48133" name="Rectangle 4">
            <a:extLst>
              <a:ext uri="{FF2B5EF4-FFF2-40B4-BE49-F238E27FC236}">
                <a16:creationId xmlns:a16="http://schemas.microsoft.com/office/drawing/2014/main" id="{5DDB495F-FF0F-A969-FBA8-0D32F5B92A16}"/>
              </a:ext>
            </a:extLst>
          </p:cNvPr>
          <p:cNvSpPr>
            <a:spLocks noChangeArrowheads="1"/>
          </p:cNvSpPr>
          <p:nvPr/>
        </p:nvSpPr>
        <p:spPr bwMode="auto">
          <a:xfrm>
            <a:off x="1524001" y="2779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pic>
        <p:nvPicPr>
          <p:cNvPr id="3" name="Picture 2">
            <a:extLst>
              <a:ext uri="{FF2B5EF4-FFF2-40B4-BE49-F238E27FC236}">
                <a16:creationId xmlns:a16="http://schemas.microsoft.com/office/drawing/2014/main" id="{657D803D-C5B0-2229-375A-B5734ED5EE9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1625830" y="1113228"/>
            <a:ext cx="7003932" cy="1477391"/>
          </a:xfrm>
          <a:prstGeom prst="rect">
            <a:avLst/>
          </a:prstGeom>
        </p:spPr>
      </p:pic>
      <p:sp>
        <p:nvSpPr>
          <p:cNvPr id="4" name="Rectangle 2">
            <a:extLst>
              <a:ext uri="{FF2B5EF4-FFF2-40B4-BE49-F238E27FC236}">
                <a16:creationId xmlns:a16="http://schemas.microsoft.com/office/drawing/2014/main" id="{45301DBC-D4E6-38BF-FB4F-B1CE311618F4}"/>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Common Errors</a:t>
            </a:r>
          </a:p>
        </p:txBody>
      </p:sp>
      <p:pic>
        <p:nvPicPr>
          <p:cNvPr id="6" name="Picture 5">
            <a:extLst>
              <a:ext uri="{FF2B5EF4-FFF2-40B4-BE49-F238E27FC236}">
                <a16:creationId xmlns:a16="http://schemas.microsoft.com/office/drawing/2014/main" id="{86B5C516-6664-C889-4E01-9B90E06FD588}"/>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6170881" y="2659431"/>
            <a:ext cx="6005713" cy="2518119"/>
          </a:xfrm>
          <a:prstGeom prst="rect">
            <a:avLst/>
          </a:prstGeom>
        </p:spPr>
      </p:pic>
      <p:sp>
        <p:nvSpPr>
          <p:cNvPr id="7" name="TextBox 6">
            <a:extLst>
              <a:ext uri="{FF2B5EF4-FFF2-40B4-BE49-F238E27FC236}">
                <a16:creationId xmlns:a16="http://schemas.microsoft.com/office/drawing/2014/main" id="{25292796-A91B-7ED7-3C8A-C1C09888FD99}"/>
              </a:ext>
            </a:extLst>
          </p:cNvPr>
          <p:cNvSpPr txBox="1"/>
          <p:nvPr/>
        </p:nvSpPr>
        <p:spPr>
          <a:xfrm>
            <a:off x="894330" y="2533495"/>
            <a:ext cx="2342705" cy="1384995"/>
          </a:xfrm>
          <a:prstGeom prst="rect">
            <a:avLst/>
          </a:prstGeom>
          <a:noFill/>
        </p:spPr>
        <p:txBody>
          <a:bodyPr wrap="square" rtlCol="1">
            <a:spAutoFit/>
          </a:bodyPr>
          <a:lstStyle/>
          <a:p>
            <a:r>
              <a:rPr lang="en-US" sz="2800" dirty="0"/>
              <a:t>Syntax error</a:t>
            </a:r>
          </a:p>
          <a:p>
            <a:endParaRPr lang="en-US" sz="2800" dirty="0"/>
          </a:p>
          <a:p>
            <a:r>
              <a:rPr lang="en-US" sz="2800" dirty="0"/>
              <a:t>Logic error</a:t>
            </a:r>
            <a:endParaRPr lang="ar-PS" sz="2800" dirty="0"/>
          </a:p>
        </p:txBody>
      </p:sp>
      <p:pic>
        <p:nvPicPr>
          <p:cNvPr id="11" name="Picture 10">
            <a:extLst>
              <a:ext uri="{FF2B5EF4-FFF2-40B4-BE49-F238E27FC236}">
                <a16:creationId xmlns:a16="http://schemas.microsoft.com/office/drawing/2014/main" id="{8CA2A0E0-08B7-7168-A892-5D20E3F512C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contrast="-40000"/>
                    </a14:imgEffect>
                  </a14:imgLayer>
                </a14:imgProps>
              </a:ext>
            </a:extLst>
          </a:blip>
          <a:stretch>
            <a:fillRect/>
          </a:stretch>
        </p:blipFill>
        <p:spPr>
          <a:xfrm>
            <a:off x="1757306" y="5287619"/>
            <a:ext cx="7956918" cy="1175764"/>
          </a:xfrm>
          <a:prstGeom prst="rect">
            <a:avLst/>
          </a:prstGeom>
        </p:spPr>
      </p:pic>
      <p:sp>
        <p:nvSpPr>
          <p:cNvPr id="12" name="Rectangle 2">
            <a:extLst>
              <a:ext uri="{FF2B5EF4-FFF2-40B4-BE49-F238E27FC236}">
                <a16:creationId xmlns:a16="http://schemas.microsoft.com/office/drawing/2014/main" id="{07FB44A9-A203-5455-9E89-EE5735973AA3}"/>
              </a:ext>
            </a:extLst>
          </p:cNvPr>
          <p:cNvSpPr>
            <a:spLocks noGrp="1" noChangeArrowheads="1"/>
          </p:cNvSpPr>
          <p:nvPr>
            <p:ph type="title"/>
          </p:nvPr>
        </p:nvSpPr>
        <p:spPr>
          <a:xfrm>
            <a:off x="894330" y="5317414"/>
            <a:ext cx="1725953" cy="914400"/>
          </a:xfrm>
        </p:spPr>
        <p:txBody>
          <a:bodyPr/>
          <a:lstStyle/>
          <a:p>
            <a:r>
              <a:rPr lang="en-US" altLang="en-US" dirty="0"/>
              <a:t>TIP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8" name="Rectangle 3">
            <a:extLst>
              <a:ext uri="{FF2B5EF4-FFF2-40B4-BE49-F238E27FC236}">
                <a16:creationId xmlns:a16="http://schemas.microsoft.com/office/drawing/2014/main" id="{C1E07748-E23C-7805-F6F6-5A9537C93BBF}"/>
              </a:ext>
            </a:extLst>
          </p:cNvPr>
          <p:cNvSpPr>
            <a:spLocks noGrp="1" noChangeArrowheads="1"/>
          </p:cNvSpPr>
          <p:nvPr>
            <p:ph idx="1"/>
          </p:nvPr>
        </p:nvSpPr>
        <p:spPr>
          <a:xfrm>
            <a:off x="450465" y="1540915"/>
            <a:ext cx="4723815" cy="2195325"/>
          </a:xfrm>
        </p:spPr>
        <p:txBody>
          <a:bodyPr>
            <a:normAutofit/>
          </a:bodyPr>
          <a:lstStyle/>
          <a:p>
            <a:pPr marL="0" indent="0" algn="l" rtl="0">
              <a:buNone/>
            </a:pPr>
            <a:r>
              <a:rPr lang="en-US" altLang="en-US" dirty="0"/>
              <a:t>Body Mass Index (BMI) is a measure of health on weight. </a:t>
            </a:r>
            <a:r>
              <a:rPr lang="en-US" altLang="en-US" sz="2400" dirty="0"/>
              <a:t>BMI =</a:t>
            </a:r>
            <a:r>
              <a:rPr lang="en-US" altLang="en-US" sz="2400" dirty="0">
                <a:solidFill>
                  <a:srgbClr val="C00000"/>
                </a:solidFill>
              </a:rPr>
              <a:t> weight in kg /(height in m)^2</a:t>
            </a:r>
          </a:p>
          <a:p>
            <a:pPr marL="0" indent="0" algn="l" rtl="0">
              <a:buNone/>
            </a:pPr>
            <a:r>
              <a:rPr lang="en-US" altLang="en-US" dirty="0"/>
              <a:t>The BMI for people 16 years or older is as follows:</a:t>
            </a:r>
          </a:p>
        </p:txBody>
      </p:sp>
      <p:sp>
        <p:nvSpPr>
          <p:cNvPr id="52226" name="Slide Number Placeholder 4">
            <a:extLst>
              <a:ext uri="{FF2B5EF4-FFF2-40B4-BE49-F238E27FC236}">
                <a16:creationId xmlns:a16="http://schemas.microsoft.com/office/drawing/2014/main" id="{635A25F1-E9B9-6700-F637-EFF315750BD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7BAA18E-8C29-414F-84F3-848E506A29EA}" type="slidenum">
              <a:rPr lang="en-US" altLang="en-US" sz="1400"/>
              <a:pPr/>
              <a:t>22</a:t>
            </a:fld>
            <a:endParaRPr lang="en-US" altLang="en-US" sz="1400"/>
          </a:p>
        </p:txBody>
      </p:sp>
      <p:sp>
        <p:nvSpPr>
          <p:cNvPr id="52231" name="Rectangle 8">
            <a:extLst>
              <a:ext uri="{FF2B5EF4-FFF2-40B4-BE49-F238E27FC236}">
                <a16:creationId xmlns:a16="http://schemas.microsoft.com/office/drawing/2014/main" id="{06EBB2E1-3B2D-5E95-42AA-DB9AE3951F72}"/>
              </a:ext>
            </a:extLst>
          </p:cNvPr>
          <p:cNvSpPr>
            <a:spLocks noChangeArrowheads="1"/>
          </p:cNvSpPr>
          <p:nvPr/>
        </p:nvSpPr>
        <p:spPr bwMode="auto">
          <a:xfrm>
            <a:off x="1524001" y="2656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2232" name="Rectangle 10">
            <a:extLst>
              <a:ext uri="{FF2B5EF4-FFF2-40B4-BE49-F238E27FC236}">
                <a16:creationId xmlns:a16="http://schemas.microsoft.com/office/drawing/2014/main" id="{03E3ABC6-5D4A-9C8F-F82A-DE3DE1205E07}"/>
              </a:ext>
            </a:extLst>
          </p:cNvPr>
          <p:cNvSpPr>
            <a:spLocks noChangeArrowheads="1"/>
          </p:cNvSpPr>
          <p:nvPr/>
        </p:nvSpPr>
        <p:spPr bwMode="auto">
          <a:xfrm>
            <a:off x="1524001" y="2656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2233" name="Rectangle 12">
            <a:extLst>
              <a:ext uri="{FF2B5EF4-FFF2-40B4-BE49-F238E27FC236}">
                <a16:creationId xmlns:a16="http://schemas.microsoft.com/office/drawing/2014/main" id="{020FE4AC-CD38-138A-511D-78868C133D37}"/>
              </a:ext>
            </a:extLst>
          </p:cNvPr>
          <p:cNvSpPr>
            <a:spLocks noChangeArrowheads="1"/>
          </p:cNvSpPr>
          <p:nvPr/>
        </p:nvSpPr>
        <p:spPr bwMode="auto">
          <a:xfrm>
            <a:off x="1524001" y="27695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graphicFrame>
        <p:nvGraphicFramePr>
          <p:cNvPr id="52234" name="Object 11">
            <a:extLst>
              <a:ext uri="{FF2B5EF4-FFF2-40B4-BE49-F238E27FC236}">
                <a16:creationId xmlns:a16="http://schemas.microsoft.com/office/drawing/2014/main" id="{031313A3-2BBE-ED5D-31E0-564C8F2195B0}"/>
              </a:ext>
            </a:extLst>
          </p:cNvPr>
          <p:cNvGraphicFramePr>
            <a:graphicFrameLocks noChangeAspect="1"/>
          </p:cNvGraphicFramePr>
          <p:nvPr>
            <p:extLst>
              <p:ext uri="{D42A27DB-BD31-4B8C-83A1-F6EECF244321}">
                <p14:modId xmlns:p14="http://schemas.microsoft.com/office/powerpoint/2010/main" val="3927896939"/>
              </p:ext>
            </p:extLst>
          </p:nvPr>
        </p:nvGraphicFramePr>
        <p:xfrm>
          <a:off x="180206" y="4350862"/>
          <a:ext cx="5723769" cy="2085619"/>
        </p:xfrm>
        <a:graphic>
          <a:graphicData uri="http://schemas.openxmlformats.org/presentationml/2006/ole">
            <mc:AlternateContent xmlns:mc="http://schemas.openxmlformats.org/markup-compatibility/2006">
              <mc:Choice xmlns:v="urn:schemas-microsoft-com:vml" Requires="v">
                <p:oleObj name="Picture" r:id="rId3" imgW="2438400" imgH="889000" progId="Word.Picture.8">
                  <p:embed/>
                </p:oleObj>
              </mc:Choice>
              <mc:Fallback>
                <p:oleObj name="Picture" r:id="rId3" imgW="2438400" imgH="889000" progId="Word.Picture.8">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206" y="4350862"/>
                        <a:ext cx="5723769" cy="2085619"/>
                      </a:xfrm>
                      <a:prstGeom prst="rect">
                        <a:avLst/>
                      </a:prstGeom>
                      <a:noFill/>
                      <a:ln>
                        <a:noFill/>
                      </a:ln>
                    </p:spPr>
                  </p:pic>
                </p:oleObj>
              </mc:Fallback>
            </mc:AlternateContent>
          </a:graphicData>
        </a:graphic>
      </p:graphicFrame>
      <p:sp>
        <p:nvSpPr>
          <p:cNvPr id="2" name="Rectangle 2">
            <a:extLst>
              <a:ext uri="{FF2B5EF4-FFF2-40B4-BE49-F238E27FC236}">
                <a16:creationId xmlns:a16="http://schemas.microsoft.com/office/drawing/2014/main" id="{F478AC68-697B-FA67-2109-654B04A1F26F}"/>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Body Mass Index </a:t>
            </a:r>
          </a:p>
        </p:txBody>
      </p:sp>
      <p:pic>
        <p:nvPicPr>
          <p:cNvPr id="6" name="Picture 5">
            <a:extLst>
              <a:ext uri="{FF2B5EF4-FFF2-40B4-BE49-F238E27FC236}">
                <a16:creationId xmlns:a16="http://schemas.microsoft.com/office/drawing/2014/main" id="{E93823AB-65CE-BE11-12B2-140C7EDDB418}"/>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5097470" y="1157174"/>
            <a:ext cx="7056125" cy="542103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6" name="Rectangle 3">
            <a:extLst>
              <a:ext uri="{FF2B5EF4-FFF2-40B4-BE49-F238E27FC236}">
                <a16:creationId xmlns:a16="http://schemas.microsoft.com/office/drawing/2014/main" id="{47ACB590-FC47-2939-5090-56300A6BF631}"/>
              </a:ext>
            </a:extLst>
          </p:cNvPr>
          <p:cNvSpPr>
            <a:spLocks noGrp="1" noChangeArrowheads="1"/>
          </p:cNvSpPr>
          <p:nvPr>
            <p:ph idx="1"/>
          </p:nvPr>
        </p:nvSpPr>
        <p:spPr>
          <a:xfrm>
            <a:off x="1020855" y="1278320"/>
            <a:ext cx="10874300" cy="1747464"/>
          </a:xfrm>
        </p:spPr>
        <p:txBody>
          <a:bodyPr/>
          <a:lstStyle/>
          <a:p>
            <a:pPr marL="0" indent="0" algn="l" rtl="0">
              <a:buNone/>
            </a:pPr>
            <a:r>
              <a:rPr lang="en-US" altLang="en-US" dirty="0">
                <a:cs typeface="Times New Roman" panose="02020603050405020304" pitchFamily="18" charset="0"/>
              </a:rPr>
              <a:t>The US federal personal income tax is calculated based on the filing status and taxable income. There are four filing statuses</a:t>
            </a:r>
            <a:r>
              <a:rPr lang="en-US" altLang="en-US" dirty="0">
                <a:solidFill>
                  <a:srgbClr val="C00000"/>
                </a:solidFill>
                <a:cs typeface="Times New Roman" panose="02020603050405020304" pitchFamily="18" charset="0"/>
              </a:rPr>
              <a:t>: single filers</a:t>
            </a:r>
            <a:r>
              <a:rPr lang="en-US" altLang="en-US" dirty="0">
                <a:cs typeface="Times New Roman" panose="02020603050405020304" pitchFamily="18" charset="0"/>
              </a:rPr>
              <a:t>, </a:t>
            </a:r>
            <a:r>
              <a:rPr lang="en-US" altLang="en-US" dirty="0">
                <a:solidFill>
                  <a:schemeClr val="accent5">
                    <a:lumMod val="75000"/>
                  </a:schemeClr>
                </a:solidFill>
                <a:cs typeface="Times New Roman" panose="02020603050405020304" pitchFamily="18" charset="0"/>
              </a:rPr>
              <a:t>married filing jointly,</a:t>
            </a:r>
            <a:r>
              <a:rPr lang="en-US" altLang="en-US" dirty="0">
                <a:cs typeface="Times New Roman" panose="02020603050405020304" pitchFamily="18" charset="0"/>
              </a:rPr>
              <a:t> </a:t>
            </a:r>
            <a:r>
              <a:rPr lang="en-US" altLang="en-US" dirty="0">
                <a:solidFill>
                  <a:schemeClr val="accent6">
                    <a:lumMod val="75000"/>
                  </a:schemeClr>
                </a:solidFill>
                <a:cs typeface="Times New Roman" panose="02020603050405020304" pitchFamily="18" charset="0"/>
              </a:rPr>
              <a:t>married filing separately</a:t>
            </a:r>
            <a:r>
              <a:rPr lang="en-US" altLang="en-US" dirty="0">
                <a:cs typeface="Times New Roman" panose="02020603050405020304" pitchFamily="18" charset="0"/>
              </a:rPr>
              <a:t>, and </a:t>
            </a:r>
            <a:r>
              <a:rPr lang="en-US" altLang="en-US" dirty="0">
                <a:solidFill>
                  <a:srgbClr val="FF0000"/>
                </a:solidFill>
                <a:cs typeface="Times New Roman" panose="02020603050405020304" pitchFamily="18" charset="0"/>
              </a:rPr>
              <a:t>head of household</a:t>
            </a:r>
            <a:r>
              <a:rPr lang="en-US" altLang="en-US" dirty="0">
                <a:cs typeface="Times New Roman" panose="02020603050405020304" pitchFamily="18" charset="0"/>
              </a:rPr>
              <a:t>. The tax rates for 2009 are shown below.</a:t>
            </a:r>
            <a:endParaRPr lang="en-US" altLang="en-US" sz="2600" dirty="0"/>
          </a:p>
        </p:txBody>
      </p:sp>
      <p:sp>
        <p:nvSpPr>
          <p:cNvPr id="54274" name="Slide Number Placeholder 4">
            <a:extLst>
              <a:ext uri="{FF2B5EF4-FFF2-40B4-BE49-F238E27FC236}">
                <a16:creationId xmlns:a16="http://schemas.microsoft.com/office/drawing/2014/main" id="{05F7E239-5497-0686-AC58-AD81AB03379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A34FF3B-C1AC-4DA3-8E06-275DE1EFB9C2}" type="slidenum">
              <a:rPr lang="en-US" altLang="en-US" sz="1400"/>
              <a:pPr/>
              <a:t>23</a:t>
            </a:fld>
            <a:endParaRPr lang="en-US" altLang="en-US" sz="1400"/>
          </a:p>
        </p:txBody>
      </p:sp>
      <p:sp>
        <p:nvSpPr>
          <p:cNvPr id="54277" name="Rectangle 91">
            <a:extLst>
              <a:ext uri="{FF2B5EF4-FFF2-40B4-BE49-F238E27FC236}">
                <a16:creationId xmlns:a16="http://schemas.microsoft.com/office/drawing/2014/main" id="{789E66F7-0490-3C86-3213-5B397A03E42E}"/>
              </a:ext>
            </a:extLst>
          </p:cNvPr>
          <p:cNvSpPr>
            <a:spLocks noChangeArrowheads="1"/>
          </p:cNvSpPr>
          <p:nvPr/>
        </p:nvSpPr>
        <p:spPr bwMode="auto">
          <a:xfrm>
            <a:off x="1524001" y="233139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tabLst>
                <a:tab pos="3246438" algn="l"/>
              </a:tabLst>
              <a:defRPr sz="2400">
                <a:solidFill>
                  <a:schemeClr val="tx1"/>
                </a:solidFill>
                <a:latin typeface="Times New Roman" panose="02020603050405020304" pitchFamily="18" charset="0"/>
              </a:defRPr>
            </a:lvl1pPr>
            <a:lvl2pPr marL="742950" indent="-285750">
              <a:tabLst>
                <a:tab pos="3246438" algn="l"/>
              </a:tabLst>
              <a:defRPr sz="2400">
                <a:solidFill>
                  <a:schemeClr val="tx1"/>
                </a:solidFill>
                <a:latin typeface="Times New Roman" panose="02020603050405020304" pitchFamily="18" charset="0"/>
              </a:defRPr>
            </a:lvl2pPr>
            <a:lvl3pPr marL="1143000" indent="-228600">
              <a:tabLst>
                <a:tab pos="3246438" algn="l"/>
              </a:tabLst>
              <a:defRPr sz="2400">
                <a:solidFill>
                  <a:schemeClr val="tx1"/>
                </a:solidFill>
                <a:latin typeface="Times New Roman" panose="02020603050405020304" pitchFamily="18" charset="0"/>
              </a:defRPr>
            </a:lvl3pPr>
            <a:lvl4pPr marL="1600200" indent="-228600">
              <a:tabLst>
                <a:tab pos="3246438" algn="l"/>
              </a:tabLst>
              <a:defRPr sz="2400">
                <a:solidFill>
                  <a:schemeClr val="tx1"/>
                </a:solidFill>
                <a:latin typeface="Times New Roman" panose="02020603050405020304" pitchFamily="18" charset="0"/>
              </a:defRPr>
            </a:lvl4pPr>
            <a:lvl5pPr marL="2057400" indent="-228600">
              <a:tabLst>
                <a:tab pos="3246438"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3246438"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3246438"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3246438"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3246438" algn="l"/>
              </a:tabLst>
              <a:defRPr sz="2400">
                <a:solidFill>
                  <a:schemeClr val="tx1"/>
                </a:solidFill>
                <a:latin typeface="Times New Roman" panose="02020603050405020304" pitchFamily="18" charset="0"/>
              </a:defRPr>
            </a:lvl9pPr>
          </a:lstStyle>
          <a:p>
            <a:endParaRPr lang="en-US" altLang="en-US"/>
          </a:p>
        </p:txBody>
      </p:sp>
      <p:graphicFrame>
        <p:nvGraphicFramePr>
          <p:cNvPr id="49324" name="Group 172">
            <a:extLst>
              <a:ext uri="{FF2B5EF4-FFF2-40B4-BE49-F238E27FC236}">
                <a16:creationId xmlns:a16="http://schemas.microsoft.com/office/drawing/2014/main" id="{F49D432B-145A-190F-999F-F2589EE73938}"/>
              </a:ext>
            </a:extLst>
          </p:cNvPr>
          <p:cNvGraphicFramePr>
            <a:graphicFrameLocks noGrp="1"/>
          </p:cNvGraphicFramePr>
          <p:nvPr>
            <p:extLst>
              <p:ext uri="{D42A27DB-BD31-4B8C-83A1-F6EECF244321}">
                <p14:modId xmlns:p14="http://schemas.microsoft.com/office/powerpoint/2010/main" val="1865937418"/>
              </p:ext>
            </p:extLst>
          </p:nvPr>
        </p:nvGraphicFramePr>
        <p:xfrm>
          <a:off x="450465" y="3041310"/>
          <a:ext cx="11741534" cy="3383280"/>
        </p:xfrm>
        <a:graphic>
          <a:graphicData uri="http://schemas.openxmlformats.org/drawingml/2006/table">
            <a:tbl>
              <a:tblPr/>
              <a:tblGrid>
                <a:gridCol w="1305137">
                  <a:extLst>
                    <a:ext uri="{9D8B030D-6E8A-4147-A177-3AD203B41FA5}">
                      <a16:colId xmlns:a16="http://schemas.microsoft.com/office/drawing/2014/main" val="2633011217"/>
                    </a:ext>
                  </a:extLst>
                </a:gridCol>
                <a:gridCol w="2607922">
                  <a:extLst>
                    <a:ext uri="{9D8B030D-6E8A-4147-A177-3AD203B41FA5}">
                      <a16:colId xmlns:a16="http://schemas.microsoft.com/office/drawing/2014/main" val="3658142031"/>
                    </a:ext>
                  </a:extLst>
                </a:gridCol>
                <a:gridCol w="2610277">
                  <a:extLst>
                    <a:ext uri="{9D8B030D-6E8A-4147-A177-3AD203B41FA5}">
                      <a16:colId xmlns:a16="http://schemas.microsoft.com/office/drawing/2014/main" val="713103351"/>
                    </a:ext>
                  </a:extLst>
                </a:gridCol>
                <a:gridCol w="2607921">
                  <a:extLst>
                    <a:ext uri="{9D8B030D-6E8A-4147-A177-3AD203B41FA5}">
                      <a16:colId xmlns:a16="http://schemas.microsoft.com/office/drawing/2014/main" val="26842549"/>
                    </a:ext>
                  </a:extLst>
                </a:gridCol>
                <a:gridCol w="2610277">
                  <a:extLst>
                    <a:ext uri="{9D8B030D-6E8A-4147-A177-3AD203B41FA5}">
                      <a16:colId xmlns:a16="http://schemas.microsoft.com/office/drawing/2014/main" val="2873075464"/>
                    </a:ext>
                  </a:extLst>
                </a:gridCol>
              </a:tblGrid>
              <a:tr h="685800">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Marginal Tax Rate</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Single</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Married Filing Jointly or Qualified Widow(er)</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Married Filing Separately</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Head of Household</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04020092"/>
                  </a:ext>
                </a:extLst>
              </a:tr>
              <a:tr h="334963">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 – $8,350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 – $16,700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 – $8,350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 – $11,950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03506263"/>
                  </a:ext>
                </a:extLst>
              </a:tr>
              <a:tr h="333375">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15%</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$8,351– $33,950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$16,701 – $67,900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$8,351 – $33,950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$11,951 – $45,500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40294205"/>
                  </a:ext>
                </a:extLst>
              </a:tr>
              <a:tr h="333375">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25%</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$33,951 – $82,250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$67,901 – $137,050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$33,951 – $68,525</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$45,501 – $117,450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7075399"/>
                  </a:ext>
                </a:extLst>
              </a:tr>
              <a:tr h="333375">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$82,251 – $171,550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$137,051 – $208,850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$68,525 – $104,425</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$117,451 – $190,200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49833275"/>
                  </a:ext>
                </a:extLst>
              </a:tr>
              <a:tr h="334963">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33%</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$171,551 – $372,950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$208,851 – $372,950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$104,426 – $186,475</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$190,201 - $372,950</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29159198"/>
                  </a:ext>
                </a:extLst>
              </a:tr>
              <a:tr h="333375">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35%</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$372,951+</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$372,951+</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$186,476+</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$372,951+</a:t>
                      </a:r>
                      <a:endParaRPr kumimoji="0" lang="en-US" altLang="en-US" sz="2000" b="0" i="0" u="none" strike="noStrike" cap="none" normalizeH="0" baseline="0" dirty="0">
                        <a:ln>
                          <a:noFill/>
                        </a:ln>
                        <a:solidFill>
                          <a:schemeClr val="tx1"/>
                        </a:solidFill>
                        <a:effectLst/>
                        <a:latin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1918142"/>
                  </a:ext>
                </a:extLst>
              </a:tr>
            </a:tbl>
          </a:graphicData>
        </a:graphic>
      </p:graphicFrame>
      <p:sp>
        <p:nvSpPr>
          <p:cNvPr id="2" name="Rectangle 2">
            <a:extLst>
              <a:ext uri="{FF2B5EF4-FFF2-40B4-BE49-F238E27FC236}">
                <a16:creationId xmlns:a16="http://schemas.microsoft.com/office/drawing/2014/main" id="{F609969F-7442-EB36-62AD-B564623A1B4C}"/>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Computing Taxes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7" name="Rectangle 9">
            <a:extLst>
              <a:ext uri="{FF2B5EF4-FFF2-40B4-BE49-F238E27FC236}">
                <a16:creationId xmlns:a16="http://schemas.microsoft.com/office/drawing/2014/main" id="{C8864FE9-057F-A1FF-7FB3-8145784A37F1}"/>
              </a:ext>
            </a:extLst>
          </p:cNvPr>
          <p:cNvSpPr>
            <a:spLocks noGrp="1" noChangeArrowheads="1"/>
          </p:cNvSpPr>
          <p:nvPr>
            <p:ph idx="1"/>
          </p:nvPr>
        </p:nvSpPr>
        <p:spPr>
          <a:xfrm>
            <a:off x="1896990" y="2428964"/>
            <a:ext cx="8683625" cy="3917950"/>
          </a:xfrm>
          <a:noFill/>
        </p:spPr>
        <p:txBody>
          <a:bodyPr>
            <a:normAutofit lnSpcReduction="10000"/>
          </a:bodyPr>
          <a:lstStyle/>
          <a:p>
            <a:pPr marL="0" indent="0" algn="l" rtl="0">
              <a:buNone/>
            </a:pPr>
            <a:r>
              <a:rPr lang="en-US" altLang="en-US" sz="2000" dirty="0">
                <a:latin typeface="Courier New" panose="02070309020205020404" pitchFamily="49" charset="0"/>
                <a:cs typeface="Courier New" panose="02070309020205020404" pitchFamily="49" charset="0"/>
              </a:rPr>
              <a:t>if status == 0: </a:t>
            </a:r>
          </a:p>
          <a:p>
            <a:pPr marL="0" indent="0" algn="l" rtl="0">
              <a:buNone/>
            </a:pPr>
            <a:r>
              <a:rPr lang="en-US" altLang="en-US" sz="2000" dirty="0">
                <a:latin typeface="Courier New" panose="02070309020205020404" pitchFamily="49" charset="0"/>
                <a:cs typeface="Courier New" panose="02070309020205020404" pitchFamily="49" charset="0"/>
              </a:rPr>
              <a:t>    # Compute tax for single filers</a:t>
            </a:r>
          </a:p>
          <a:p>
            <a:pPr marL="0" indent="0" algn="l" rtl="0">
              <a:buNone/>
            </a:pPr>
            <a:r>
              <a:rPr lang="en-US" altLang="en-US" sz="2000" dirty="0" err="1">
                <a:latin typeface="Courier New" panose="02070309020205020404" pitchFamily="49" charset="0"/>
                <a:cs typeface="Courier New" panose="02070309020205020404" pitchFamily="49" charset="0"/>
              </a:rPr>
              <a:t>elif</a:t>
            </a:r>
            <a:r>
              <a:rPr lang="en-US" altLang="en-US" sz="2000" dirty="0">
                <a:latin typeface="Courier New" panose="02070309020205020404" pitchFamily="49" charset="0"/>
                <a:cs typeface="Courier New" panose="02070309020205020404" pitchFamily="49" charset="0"/>
              </a:rPr>
              <a:t> status == 1: </a:t>
            </a:r>
          </a:p>
          <a:p>
            <a:pPr marL="0" indent="0" algn="l" rtl="0">
              <a:buNone/>
            </a:pPr>
            <a:r>
              <a:rPr lang="en-US" altLang="en-US" sz="2000" dirty="0">
                <a:latin typeface="Courier New" panose="02070309020205020404" pitchFamily="49" charset="0"/>
                <a:cs typeface="Courier New" panose="02070309020205020404" pitchFamily="49" charset="0"/>
              </a:rPr>
              <a:t>    # Compute tax for married filing jointly</a:t>
            </a:r>
          </a:p>
          <a:p>
            <a:pPr marL="0" indent="0" algn="l" rtl="0">
              <a:buNone/>
            </a:pPr>
            <a:r>
              <a:rPr lang="en-US" altLang="en-US" sz="2000" dirty="0" err="1">
                <a:latin typeface="Courier New" panose="02070309020205020404" pitchFamily="49" charset="0"/>
                <a:cs typeface="Courier New" panose="02070309020205020404" pitchFamily="49" charset="0"/>
              </a:rPr>
              <a:t>elif</a:t>
            </a:r>
            <a:r>
              <a:rPr lang="en-US" altLang="en-US" sz="2000" dirty="0">
                <a:latin typeface="Courier New" panose="02070309020205020404" pitchFamily="49" charset="0"/>
                <a:cs typeface="Courier New" panose="02070309020205020404" pitchFamily="49" charset="0"/>
              </a:rPr>
              <a:t> status == 2: </a:t>
            </a:r>
          </a:p>
          <a:p>
            <a:pPr marL="0" indent="0" algn="l" rtl="0">
              <a:buNone/>
            </a:pPr>
            <a:r>
              <a:rPr lang="en-US" altLang="en-US" sz="2000" dirty="0">
                <a:latin typeface="Courier New" panose="02070309020205020404" pitchFamily="49" charset="0"/>
                <a:cs typeface="Courier New" panose="02070309020205020404" pitchFamily="49" charset="0"/>
              </a:rPr>
              <a:t>    # Compute tax for married filing separately</a:t>
            </a:r>
          </a:p>
          <a:p>
            <a:pPr marL="0" indent="0" algn="l" rtl="0">
              <a:buNone/>
            </a:pPr>
            <a:r>
              <a:rPr lang="en-US" altLang="en-US" sz="2000" dirty="0" err="1">
                <a:latin typeface="Courier New" panose="02070309020205020404" pitchFamily="49" charset="0"/>
                <a:cs typeface="Courier New" panose="02070309020205020404" pitchFamily="49" charset="0"/>
              </a:rPr>
              <a:t>elif</a:t>
            </a:r>
            <a:r>
              <a:rPr lang="en-US" altLang="en-US" sz="2000" dirty="0">
                <a:latin typeface="Courier New" panose="02070309020205020404" pitchFamily="49" charset="0"/>
                <a:cs typeface="Courier New" panose="02070309020205020404" pitchFamily="49" charset="0"/>
              </a:rPr>
              <a:t> status == 3: </a:t>
            </a:r>
          </a:p>
          <a:p>
            <a:pPr marL="0" indent="0" algn="l" rtl="0">
              <a:buNone/>
            </a:pPr>
            <a:r>
              <a:rPr lang="en-US" altLang="en-US" sz="2000" dirty="0">
                <a:latin typeface="Courier New" panose="02070309020205020404" pitchFamily="49" charset="0"/>
                <a:cs typeface="Courier New" panose="02070309020205020404" pitchFamily="49" charset="0"/>
              </a:rPr>
              <a:t>    # Compute tax for head of household</a:t>
            </a:r>
          </a:p>
          <a:p>
            <a:pPr marL="0" indent="0" algn="l" rtl="0">
              <a:buNone/>
            </a:pPr>
            <a:r>
              <a:rPr lang="en-US" altLang="en-US" sz="2000" dirty="0">
                <a:latin typeface="Courier New" panose="02070309020205020404" pitchFamily="49" charset="0"/>
                <a:cs typeface="Courier New" panose="02070309020205020404" pitchFamily="49" charset="0"/>
              </a:rPr>
              <a:t>else: </a:t>
            </a:r>
          </a:p>
          <a:p>
            <a:pPr marL="0" indent="0" algn="l" rtl="0">
              <a:buNone/>
            </a:pPr>
            <a:r>
              <a:rPr lang="en-US" altLang="en-US" sz="2000" dirty="0">
                <a:latin typeface="Courier New" panose="02070309020205020404" pitchFamily="49" charset="0"/>
                <a:cs typeface="Courier New" panose="02070309020205020404" pitchFamily="49" charset="0"/>
              </a:rPr>
              <a:t>    # Display wrong status</a:t>
            </a:r>
          </a:p>
        </p:txBody>
      </p:sp>
      <p:sp>
        <p:nvSpPr>
          <p:cNvPr id="56322" name="Slide Number Placeholder 4">
            <a:extLst>
              <a:ext uri="{FF2B5EF4-FFF2-40B4-BE49-F238E27FC236}">
                <a16:creationId xmlns:a16="http://schemas.microsoft.com/office/drawing/2014/main" id="{01A5AD83-E6E7-4766-FC4D-8BC381302E3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D961BC4-F8C0-4074-971B-043D5055D07C}" type="slidenum">
              <a:rPr lang="en-US" altLang="en-US" sz="1400"/>
              <a:pPr/>
              <a:t>24</a:t>
            </a:fld>
            <a:endParaRPr lang="en-US" altLang="en-US" sz="1400"/>
          </a:p>
        </p:txBody>
      </p:sp>
      <p:sp>
        <p:nvSpPr>
          <p:cNvPr id="56326" name="Rectangle 8">
            <a:extLst>
              <a:ext uri="{FF2B5EF4-FFF2-40B4-BE49-F238E27FC236}">
                <a16:creationId xmlns:a16="http://schemas.microsoft.com/office/drawing/2014/main" id="{63816A67-17DD-A297-1409-897B848155F0}"/>
              </a:ext>
            </a:extLst>
          </p:cNvPr>
          <p:cNvSpPr>
            <a:spLocks noChangeArrowheads="1"/>
          </p:cNvSpPr>
          <p:nvPr/>
        </p:nvSpPr>
        <p:spPr bwMode="auto">
          <a:xfrm>
            <a:off x="3357563" y="254952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707F66C9-8D58-4005-C6CF-CF6FB828DB18}"/>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Computing Taxes, </a:t>
            </a:r>
            <a:r>
              <a:rPr lang="en-US" altLang="en-US" sz="4400" b="1" dirty="0" err="1">
                <a:solidFill>
                  <a:srgbClr val="C00000"/>
                </a:solidFill>
              </a:rPr>
              <a:t>cont</a:t>
            </a:r>
            <a:endParaRPr lang="en-US" altLang="en-US" sz="4400" b="1" dirty="0">
              <a:solidFill>
                <a:srgbClr val="C00000"/>
              </a:solidFill>
            </a:endParaRPr>
          </a:p>
        </p:txBody>
      </p:sp>
      <p:sp>
        <p:nvSpPr>
          <p:cNvPr id="6" name="TextBox 5">
            <a:extLst>
              <a:ext uri="{FF2B5EF4-FFF2-40B4-BE49-F238E27FC236}">
                <a16:creationId xmlns:a16="http://schemas.microsoft.com/office/drawing/2014/main" id="{307C5484-2049-ADED-0420-B58900A015DC}"/>
              </a:ext>
            </a:extLst>
          </p:cNvPr>
          <p:cNvSpPr txBox="1"/>
          <p:nvPr/>
        </p:nvSpPr>
        <p:spPr>
          <a:xfrm>
            <a:off x="1475721" y="1209419"/>
            <a:ext cx="9739728" cy="954107"/>
          </a:xfrm>
          <a:prstGeom prst="rect">
            <a:avLst/>
          </a:prstGeom>
          <a:noFill/>
        </p:spPr>
        <p:txBody>
          <a:bodyPr wrap="square">
            <a:spAutoFit/>
          </a:bodyPr>
          <a:lstStyle/>
          <a:p>
            <a:r>
              <a:rPr lang="en-US" altLang="en-US" sz="2800" dirty="0">
                <a:cs typeface="Times New Roman" panose="02020603050405020304" pitchFamily="18" charset="0"/>
              </a:rPr>
              <a:t>For four filing statuses</a:t>
            </a:r>
            <a:r>
              <a:rPr lang="en-US" altLang="en-US" sz="2800" dirty="0">
                <a:solidFill>
                  <a:srgbClr val="C00000"/>
                </a:solidFill>
                <a:cs typeface="Times New Roman" panose="02020603050405020304" pitchFamily="18" charset="0"/>
              </a:rPr>
              <a:t>: single filers</a:t>
            </a:r>
            <a:r>
              <a:rPr lang="en-US" altLang="en-US" sz="2800" dirty="0">
                <a:cs typeface="Times New Roman" panose="02020603050405020304" pitchFamily="18" charset="0"/>
              </a:rPr>
              <a:t>, </a:t>
            </a:r>
            <a:r>
              <a:rPr lang="en-US" altLang="en-US" sz="2800" dirty="0">
                <a:solidFill>
                  <a:schemeClr val="accent5">
                    <a:lumMod val="75000"/>
                  </a:schemeClr>
                </a:solidFill>
                <a:cs typeface="Times New Roman" panose="02020603050405020304" pitchFamily="18" charset="0"/>
              </a:rPr>
              <a:t>married filing jointly,</a:t>
            </a:r>
            <a:r>
              <a:rPr lang="en-US" altLang="en-US" sz="2800" dirty="0">
                <a:cs typeface="Times New Roman" panose="02020603050405020304" pitchFamily="18" charset="0"/>
              </a:rPr>
              <a:t> </a:t>
            </a:r>
            <a:r>
              <a:rPr lang="en-US" altLang="en-US" sz="2800" dirty="0">
                <a:solidFill>
                  <a:schemeClr val="accent6">
                    <a:lumMod val="75000"/>
                  </a:schemeClr>
                </a:solidFill>
                <a:cs typeface="Times New Roman" panose="02020603050405020304" pitchFamily="18" charset="0"/>
              </a:rPr>
              <a:t>married filing separately</a:t>
            </a:r>
            <a:r>
              <a:rPr lang="en-US" altLang="en-US" sz="2800" dirty="0">
                <a:cs typeface="Times New Roman" panose="02020603050405020304" pitchFamily="18" charset="0"/>
              </a:rPr>
              <a:t>, and </a:t>
            </a:r>
            <a:r>
              <a:rPr lang="en-US" altLang="en-US" sz="2800" dirty="0">
                <a:solidFill>
                  <a:srgbClr val="FF0000"/>
                </a:solidFill>
                <a:cs typeface="Times New Roman" panose="02020603050405020304" pitchFamily="18" charset="0"/>
              </a:rPr>
              <a:t>head of household</a:t>
            </a:r>
            <a:endParaRPr lang="ar-P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Slide Number Placeholder 4">
            <a:extLst>
              <a:ext uri="{FF2B5EF4-FFF2-40B4-BE49-F238E27FC236}">
                <a16:creationId xmlns:a16="http://schemas.microsoft.com/office/drawing/2014/main" id="{FE1C1355-41EC-8DA3-D608-502EF7DB07E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66705BE-94EB-4094-A998-81AEC2944D52}" type="slidenum">
              <a:rPr lang="en-US" altLang="en-US" sz="1400"/>
              <a:pPr/>
              <a:t>25</a:t>
            </a:fld>
            <a:endParaRPr lang="en-US" altLang="en-US" sz="1400"/>
          </a:p>
        </p:txBody>
      </p:sp>
      <p:sp>
        <p:nvSpPr>
          <p:cNvPr id="58372" name="Rectangle 5">
            <a:extLst>
              <a:ext uri="{FF2B5EF4-FFF2-40B4-BE49-F238E27FC236}">
                <a16:creationId xmlns:a16="http://schemas.microsoft.com/office/drawing/2014/main" id="{EA9C839B-BA69-E3B4-BD49-B44474F61832}"/>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2">
            <a:extLst>
              <a:ext uri="{FF2B5EF4-FFF2-40B4-BE49-F238E27FC236}">
                <a16:creationId xmlns:a16="http://schemas.microsoft.com/office/drawing/2014/main" id="{39CA37EC-6B4C-E654-63FB-F70C764F1DAE}"/>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Logical Operators</a:t>
            </a:r>
          </a:p>
        </p:txBody>
      </p:sp>
      <p:pic>
        <p:nvPicPr>
          <p:cNvPr id="6" name="Picture 5">
            <a:extLst>
              <a:ext uri="{FF2B5EF4-FFF2-40B4-BE49-F238E27FC236}">
                <a16:creationId xmlns:a16="http://schemas.microsoft.com/office/drawing/2014/main" id="{790D40D9-DFF6-5FF0-E206-032245A67804}"/>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4926442" y="1163105"/>
            <a:ext cx="7199143" cy="1299094"/>
          </a:xfrm>
          <a:prstGeom prst="rect">
            <a:avLst/>
          </a:prstGeom>
        </p:spPr>
      </p:pic>
      <p:pic>
        <p:nvPicPr>
          <p:cNvPr id="8" name="Picture 7">
            <a:extLst>
              <a:ext uri="{FF2B5EF4-FFF2-40B4-BE49-F238E27FC236}">
                <a16:creationId xmlns:a16="http://schemas.microsoft.com/office/drawing/2014/main" id="{76BC51ED-6DFA-55AB-6E6C-9C199A2C187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6098916" y="2545685"/>
            <a:ext cx="6026669" cy="1896661"/>
          </a:xfrm>
          <a:prstGeom prst="rect">
            <a:avLst/>
          </a:prstGeom>
        </p:spPr>
      </p:pic>
      <p:pic>
        <p:nvPicPr>
          <p:cNvPr id="3" name="Picture 2">
            <a:extLst>
              <a:ext uri="{FF2B5EF4-FFF2-40B4-BE49-F238E27FC236}">
                <a16:creationId xmlns:a16="http://schemas.microsoft.com/office/drawing/2014/main" id="{4633ABB3-8E18-271A-5DF2-24601FAFB02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contrast="-40000"/>
                    </a14:imgEffect>
                  </a14:imgLayer>
                </a14:imgProps>
              </a:ext>
            </a:extLst>
          </a:blip>
          <a:stretch>
            <a:fillRect/>
          </a:stretch>
        </p:blipFill>
        <p:spPr>
          <a:xfrm>
            <a:off x="527275" y="1307551"/>
            <a:ext cx="3948086" cy="1895083"/>
          </a:xfrm>
          <a:prstGeom prst="rect">
            <a:avLst/>
          </a:prstGeom>
        </p:spPr>
      </p:pic>
      <p:pic>
        <p:nvPicPr>
          <p:cNvPr id="10" name="Picture 9">
            <a:extLst>
              <a:ext uri="{FF2B5EF4-FFF2-40B4-BE49-F238E27FC236}">
                <a16:creationId xmlns:a16="http://schemas.microsoft.com/office/drawing/2014/main" id="{EB5AA8CA-7B40-F203-52AA-1ECC1F5645E4}"/>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contrast="-40000"/>
                    </a14:imgEffect>
                  </a14:imgLayer>
                </a14:imgProps>
              </a:ext>
            </a:extLst>
          </a:blip>
          <a:stretch>
            <a:fillRect/>
          </a:stretch>
        </p:blipFill>
        <p:spPr>
          <a:xfrm>
            <a:off x="4828635" y="4518178"/>
            <a:ext cx="6026670" cy="1944817"/>
          </a:xfrm>
          <a:prstGeom prst="rect">
            <a:avLst/>
          </a:prstGeom>
        </p:spPr>
      </p:pic>
      <p:sp>
        <p:nvSpPr>
          <p:cNvPr id="11" name="Rectangle 10">
            <a:extLst>
              <a:ext uri="{FF2B5EF4-FFF2-40B4-BE49-F238E27FC236}">
                <a16:creationId xmlns:a16="http://schemas.microsoft.com/office/drawing/2014/main" id="{500A1BBB-DDBA-0AAF-DF62-02DD9661487C}"/>
              </a:ext>
            </a:extLst>
          </p:cNvPr>
          <p:cNvSpPr/>
          <p:nvPr/>
        </p:nvSpPr>
        <p:spPr>
          <a:xfrm>
            <a:off x="4828635" y="4518178"/>
            <a:ext cx="6026669" cy="194481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sp>
        <p:nvSpPr>
          <p:cNvPr id="12" name="Rectangle 11">
            <a:extLst>
              <a:ext uri="{FF2B5EF4-FFF2-40B4-BE49-F238E27FC236}">
                <a16:creationId xmlns:a16="http://schemas.microsoft.com/office/drawing/2014/main" id="{FA0447DE-A554-FD82-7C9C-5D9597AF0E6A}"/>
              </a:ext>
            </a:extLst>
          </p:cNvPr>
          <p:cNvSpPr/>
          <p:nvPr/>
        </p:nvSpPr>
        <p:spPr>
          <a:xfrm>
            <a:off x="6080905" y="2545685"/>
            <a:ext cx="6026669" cy="1906412"/>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sp>
        <p:nvSpPr>
          <p:cNvPr id="13" name="Rectangle 12">
            <a:extLst>
              <a:ext uri="{FF2B5EF4-FFF2-40B4-BE49-F238E27FC236}">
                <a16:creationId xmlns:a16="http://schemas.microsoft.com/office/drawing/2014/main" id="{077A6915-D022-B180-E3F8-3EA96621C8DC}"/>
              </a:ext>
            </a:extLst>
          </p:cNvPr>
          <p:cNvSpPr/>
          <p:nvPr/>
        </p:nvSpPr>
        <p:spPr>
          <a:xfrm>
            <a:off x="4930007" y="1164659"/>
            <a:ext cx="7177567" cy="131494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sp>
        <p:nvSpPr>
          <p:cNvPr id="15" name="TextBox 14">
            <a:extLst>
              <a:ext uri="{FF2B5EF4-FFF2-40B4-BE49-F238E27FC236}">
                <a16:creationId xmlns:a16="http://schemas.microsoft.com/office/drawing/2014/main" id="{691E241F-5F06-8F1E-B201-432A5028977E}"/>
              </a:ext>
            </a:extLst>
          </p:cNvPr>
          <p:cNvSpPr txBox="1"/>
          <p:nvPr/>
        </p:nvSpPr>
        <p:spPr>
          <a:xfrm>
            <a:off x="515913" y="3506115"/>
            <a:ext cx="4762220" cy="584775"/>
          </a:xfrm>
          <a:prstGeom prst="rect">
            <a:avLst/>
          </a:prstGeom>
          <a:noFill/>
        </p:spPr>
        <p:txBody>
          <a:bodyPr wrap="square">
            <a:spAutoFit/>
          </a:bodyPr>
          <a:lstStyle/>
          <a:p>
            <a:r>
              <a:rPr lang="en-US" altLang="en-US" sz="3200" dirty="0"/>
              <a:t>Truth Tables for Operators </a:t>
            </a:r>
            <a:endParaRPr lang="ar-PS" sz="3200"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Slide Number Placeholder 4">
            <a:extLst>
              <a:ext uri="{FF2B5EF4-FFF2-40B4-BE49-F238E27FC236}">
                <a16:creationId xmlns:a16="http://schemas.microsoft.com/office/drawing/2014/main" id="{40B74AE3-42FA-18E1-E768-606583AF4A0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F0843A0-21E7-435B-9E39-51AEF06D2372}" type="slidenum">
              <a:rPr lang="en-US" altLang="en-US" sz="1400"/>
              <a:pPr/>
              <a:t>26</a:t>
            </a:fld>
            <a:endParaRPr lang="en-US" altLang="en-US" sz="1400"/>
          </a:p>
        </p:txBody>
      </p:sp>
      <p:sp>
        <p:nvSpPr>
          <p:cNvPr id="66564" name="Text Box 3">
            <a:extLst>
              <a:ext uri="{FF2B5EF4-FFF2-40B4-BE49-F238E27FC236}">
                <a16:creationId xmlns:a16="http://schemas.microsoft.com/office/drawing/2014/main" id="{E5FB412D-A145-C2A3-106E-ACF49676204B}"/>
              </a:ext>
            </a:extLst>
          </p:cNvPr>
          <p:cNvSpPr txBox="1">
            <a:spLocks noChangeArrowheads="1"/>
          </p:cNvSpPr>
          <p:nvPr/>
        </p:nvSpPr>
        <p:spPr bwMode="auto">
          <a:xfrm>
            <a:off x="488870" y="1508750"/>
            <a:ext cx="3997209"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771650" algn="l"/>
                <a:tab pos="3657600" algn="l"/>
              </a:tabLst>
              <a:defRPr sz="2400">
                <a:solidFill>
                  <a:schemeClr val="tx1"/>
                </a:solidFill>
                <a:latin typeface="Times New Roman" panose="02020603050405020304" pitchFamily="18" charset="0"/>
              </a:defRPr>
            </a:lvl1pPr>
            <a:lvl2pPr marL="742950" indent="-285750">
              <a:tabLst>
                <a:tab pos="1771650" algn="l"/>
                <a:tab pos="3657600" algn="l"/>
              </a:tabLst>
              <a:defRPr sz="2400">
                <a:solidFill>
                  <a:schemeClr val="tx1"/>
                </a:solidFill>
                <a:latin typeface="Times New Roman" panose="02020603050405020304" pitchFamily="18" charset="0"/>
              </a:defRPr>
            </a:lvl2pPr>
            <a:lvl3pPr marL="1143000" indent="-228600">
              <a:tabLst>
                <a:tab pos="1771650" algn="l"/>
                <a:tab pos="3657600" algn="l"/>
              </a:tabLst>
              <a:defRPr sz="2400">
                <a:solidFill>
                  <a:schemeClr val="tx1"/>
                </a:solidFill>
                <a:latin typeface="Times New Roman" panose="02020603050405020304" pitchFamily="18" charset="0"/>
              </a:defRPr>
            </a:lvl3pPr>
            <a:lvl4pPr marL="1600200" indent="-228600">
              <a:tabLst>
                <a:tab pos="1771650" algn="l"/>
                <a:tab pos="3657600" algn="l"/>
              </a:tabLst>
              <a:defRPr sz="2400">
                <a:solidFill>
                  <a:schemeClr val="tx1"/>
                </a:solidFill>
                <a:latin typeface="Times New Roman" panose="02020603050405020304" pitchFamily="18" charset="0"/>
              </a:defRPr>
            </a:lvl4pPr>
            <a:lvl5pPr marL="2057400" indent="-228600">
              <a:tabLst>
                <a:tab pos="1771650" algn="l"/>
                <a:tab pos="36576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771650" algn="l"/>
                <a:tab pos="36576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771650" algn="l"/>
                <a:tab pos="36576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771650" algn="l"/>
                <a:tab pos="36576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771650" algn="l"/>
                <a:tab pos="3657600" algn="l"/>
              </a:tabLst>
              <a:defRPr sz="2400">
                <a:solidFill>
                  <a:schemeClr val="tx1"/>
                </a:solidFill>
                <a:latin typeface="Times New Roman" panose="02020603050405020304" pitchFamily="18" charset="0"/>
              </a:defRPr>
            </a:lvl9pPr>
          </a:lstStyle>
          <a:p>
            <a:r>
              <a:rPr lang="en-US" altLang="en-US" dirty="0"/>
              <a:t>Here is a program that checks: </a:t>
            </a:r>
            <a:r>
              <a:rPr lang="en-US" altLang="en-US" dirty="0">
                <a:solidFill>
                  <a:srgbClr val="C00000"/>
                </a:solidFill>
              </a:rPr>
              <a:t>whether a number is divisible by 2 and 3, </a:t>
            </a:r>
          </a:p>
          <a:p>
            <a:r>
              <a:rPr lang="en-US" altLang="en-US" dirty="0">
                <a:solidFill>
                  <a:srgbClr val="0070C0"/>
                </a:solidFill>
              </a:rPr>
              <a:t>whether a number is divisible by 2 or 3, and </a:t>
            </a:r>
          </a:p>
          <a:p>
            <a:r>
              <a:rPr lang="en-US" altLang="en-US" sz="2800" dirty="0">
                <a:solidFill>
                  <a:schemeClr val="accent4">
                    <a:lumMod val="50000"/>
                  </a:schemeClr>
                </a:solidFill>
              </a:rPr>
              <a:t>whether a number is divisible by 2 or 3 but not both</a:t>
            </a:r>
          </a:p>
        </p:txBody>
      </p:sp>
      <p:sp>
        <p:nvSpPr>
          <p:cNvPr id="2" name="Rectangle 2">
            <a:extLst>
              <a:ext uri="{FF2B5EF4-FFF2-40B4-BE49-F238E27FC236}">
                <a16:creationId xmlns:a16="http://schemas.microsoft.com/office/drawing/2014/main" id="{55E1779C-310D-61E7-1036-6CE10314E3B9}"/>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Examples</a:t>
            </a:r>
          </a:p>
        </p:txBody>
      </p:sp>
      <p:pic>
        <p:nvPicPr>
          <p:cNvPr id="6" name="Picture 5">
            <a:extLst>
              <a:ext uri="{FF2B5EF4-FFF2-40B4-BE49-F238E27FC236}">
                <a16:creationId xmlns:a16="http://schemas.microsoft.com/office/drawing/2014/main" id="{C5E797EC-492D-AFF0-BE2C-563F447D43C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4332857" y="1333963"/>
            <a:ext cx="7792728" cy="5047867"/>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Slide Number Placeholder 4">
            <a:extLst>
              <a:ext uri="{FF2B5EF4-FFF2-40B4-BE49-F238E27FC236}">
                <a16:creationId xmlns:a16="http://schemas.microsoft.com/office/drawing/2014/main" id="{C950C3ED-CBBA-A206-7016-A7E318698A3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EE9F300-4265-4A81-9092-169E67736E00}" type="slidenum">
              <a:rPr lang="en-US" altLang="en-US" sz="1400"/>
              <a:pPr/>
              <a:t>27</a:t>
            </a:fld>
            <a:endParaRPr lang="en-US" altLang="en-US" sz="1400"/>
          </a:p>
        </p:txBody>
      </p:sp>
      <p:sp>
        <p:nvSpPr>
          <p:cNvPr id="68614" name="Text Box 5">
            <a:extLst>
              <a:ext uri="{FF2B5EF4-FFF2-40B4-BE49-F238E27FC236}">
                <a16:creationId xmlns:a16="http://schemas.microsoft.com/office/drawing/2014/main" id="{40274840-17FF-C807-C502-6D0ACE4D6713}"/>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US" altLang="en-US"/>
          </a:p>
        </p:txBody>
      </p:sp>
      <p:sp>
        <p:nvSpPr>
          <p:cNvPr id="68615" name="Text Box 6">
            <a:extLst>
              <a:ext uri="{FF2B5EF4-FFF2-40B4-BE49-F238E27FC236}">
                <a16:creationId xmlns:a16="http://schemas.microsoft.com/office/drawing/2014/main" id="{867C8320-4EF9-16E0-866D-0158B3BC4BD1}"/>
              </a:ext>
            </a:extLst>
          </p:cNvPr>
          <p:cNvSpPr txBox="1">
            <a:spLocks noChangeArrowheads="1"/>
          </p:cNvSpPr>
          <p:nvPr/>
        </p:nvSpPr>
        <p:spPr bwMode="auto">
          <a:xfrm>
            <a:off x="1218565" y="1163105"/>
            <a:ext cx="1055769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t>The program </a:t>
            </a:r>
            <a:r>
              <a:rPr lang="en-US" altLang="en-US" dirty="0">
                <a:cs typeface="Times New Roman" panose="02020603050405020304" pitchFamily="18" charset="0"/>
              </a:rPr>
              <a:t>asks the user to enter a year as an </a:t>
            </a:r>
            <a:r>
              <a:rPr lang="en-US" altLang="en-US" u="sng" dirty="0">
                <a:solidFill>
                  <a:srgbClr val="C00000"/>
                </a:solidFill>
                <a:cs typeface="Times New Roman" panose="02020603050405020304" pitchFamily="18" charset="0"/>
              </a:rPr>
              <a:t>int</a:t>
            </a:r>
            <a:r>
              <a:rPr lang="en-US" altLang="en-US" dirty="0">
                <a:cs typeface="Times New Roman" panose="02020603050405020304" pitchFamily="18" charset="0"/>
              </a:rPr>
              <a:t> value to checks if it is a leap year.</a:t>
            </a:r>
          </a:p>
          <a:p>
            <a:pPr>
              <a:spcBef>
                <a:spcPct val="50000"/>
              </a:spcBef>
            </a:pPr>
            <a:r>
              <a:rPr lang="en-US" altLang="en-US" dirty="0">
                <a:cs typeface="Times New Roman" panose="02020603050405020304" pitchFamily="18" charset="0"/>
              </a:rPr>
              <a:t>A year is a leap year if it </a:t>
            </a:r>
            <a:r>
              <a:rPr lang="en-US" altLang="en-US" dirty="0">
                <a:solidFill>
                  <a:srgbClr val="FF5050"/>
                </a:solidFill>
                <a:cs typeface="Times New Roman" panose="02020603050405020304" pitchFamily="18" charset="0"/>
              </a:rPr>
              <a:t>is divisible by 4</a:t>
            </a:r>
            <a:r>
              <a:rPr lang="en-US" altLang="en-US" dirty="0">
                <a:cs typeface="Times New Roman" panose="02020603050405020304" pitchFamily="18" charset="0"/>
              </a:rPr>
              <a:t> but </a:t>
            </a:r>
            <a:r>
              <a:rPr lang="en-US" altLang="en-US" dirty="0">
                <a:solidFill>
                  <a:schemeClr val="accent1"/>
                </a:solidFill>
                <a:cs typeface="Times New Roman" panose="02020603050405020304" pitchFamily="18" charset="0"/>
              </a:rPr>
              <a:t>not by 100</a:t>
            </a:r>
            <a:r>
              <a:rPr lang="en-US" altLang="en-US" dirty="0">
                <a:cs typeface="Times New Roman" panose="02020603050405020304" pitchFamily="18" charset="0"/>
              </a:rPr>
              <a:t>, or it is </a:t>
            </a:r>
            <a:r>
              <a:rPr lang="en-US" altLang="en-US" dirty="0">
                <a:solidFill>
                  <a:schemeClr val="tx2"/>
                </a:solidFill>
                <a:cs typeface="Times New Roman" panose="02020603050405020304" pitchFamily="18" charset="0"/>
              </a:rPr>
              <a:t>divisible by 400</a:t>
            </a:r>
            <a:r>
              <a:rPr lang="en-US" altLang="en-US" dirty="0">
                <a:cs typeface="Times New Roman" panose="02020603050405020304" pitchFamily="18" charset="0"/>
              </a:rPr>
              <a:t>.</a:t>
            </a:r>
          </a:p>
          <a:p>
            <a:pPr>
              <a:spcBef>
                <a:spcPct val="50000"/>
              </a:spcBef>
            </a:pPr>
            <a:r>
              <a:rPr lang="en-US" altLang="en-US" dirty="0">
                <a:cs typeface="Times New Roman" panose="02020603050405020304" pitchFamily="18" charset="0"/>
              </a:rPr>
              <a:t> (</a:t>
            </a:r>
            <a:r>
              <a:rPr lang="en-US" altLang="en-US" dirty="0">
                <a:solidFill>
                  <a:srgbClr val="FF5050"/>
                </a:solidFill>
                <a:cs typeface="Times New Roman" panose="02020603050405020304" pitchFamily="18" charset="0"/>
              </a:rPr>
              <a:t>year % 4 == 0</a:t>
            </a:r>
            <a:r>
              <a:rPr lang="en-US" altLang="en-US" dirty="0">
                <a:cs typeface="Times New Roman" panose="02020603050405020304" pitchFamily="18" charset="0"/>
              </a:rPr>
              <a:t> and </a:t>
            </a:r>
            <a:r>
              <a:rPr lang="en-US" altLang="en-US" dirty="0">
                <a:solidFill>
                  <a:schemeClr val="accent1"/>
                </a:solidFill>
                <a:cs typeface="Times New Roman" panose="02020603050405020304" pitchFamily="18" charset="0"/>
              </a:rPr>
              <a:t>year % 100 != 0</a:t>
            </a:r>
            <a:r>
              <a:rPr lang="en-US" altLang="en-US" dirty="0">
                <a:cs typeface="Times New Roman" panose="02020603050405020304" pitchFamily="18" charset="0"/>
              </a:rPr>
              <a:t>) or (</a:t>
            </a:r>
            <a:r>
              <a:rPr lang="en-US" altLang="en-US" dirty="0">
                <a:solidFill>
                  <a:schemeClr val="tx2"/>
                </a:solidFill>
                <a:cs typeface="Times New Roman" panose="02020603050405020304" pitchFamily="18" charset="0"/>
              </a:rPr>
              <a:t>year % 400 == 0</a:t>
            </a:r>
            <a:r>
              <a:rPr lang="en-US" altLang="en-US" dirty="0">
                <a:cs typeface="Times New Roman" panose="02020603050405020304" pitchFamily="18" charset="0"/>
              </a:rPr>
              <a:t>)</a:t>
            </a:r>
            <a:endParaRPr lang="en-US" altLang="en-US" dirty="0"/>
          </a:p>
        </p:txBody>
      </p:sp>
      <p:sp>
        <p:nvSpPr>
          <p:cNvPr id="2" name="Rectangle 2">
            <a:extLst>
              <a:ext uri="{FF2B5EF4-FFF2-40B4-BE49-F238E27FC236}">
                <a16:creationId xmlns:a16="http://schemas.microsoft.com/office/drawing/2014/main" id="{A937E446-4ED2-AEF3-539E-49663264E36A}"/>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Determining Leap Year?</a:t>
            </a:r>
          </a:p>
        </p:txBody>
      </p:sp>
      <p:pic>
        <p:nvPicPr>
          <p:cNvPr id="4" name="Picture 3">
            <a:extLst>
              <a:ext uri="{FF2B5EF4-FFF2-40B4-BE49-F238E27FC236}">
                <a16:creationId xmlns:a16="http://schemas.microsoft.com/office/drawing/2014/main" id="{AC2EFF69-D5F6-E3C5-64A1-00B09FA0C5C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740557" y="2821697"/>
            <a:ext cx="9847358" cy="3717215"/>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60" name="Rectangle 3">
            <a:extLst>
              <a:ext uri="{FF2B5EF4-FFF2-40B4-BE49-F238E27FC236}">
                <a16:creationId xmlns:a16="http://schemas.microsoft.com/office/drawing/2014/main" id="{74E3BB2F-BE76-E36D-C4B1-E54ABA9C0B16}"/>
              </a:ext>
            </a:extLst>
          </p:cNvPr>
          <p:cNvSpPr>
            <a:spLocks noGrp="1" noChangeArrowheads="1"/>
          </p:cNvSpPr>
          <p:nvPr>
            <p:ph idx="1"/>
          </p:nvPr>
        </p:nvSpPr>
        <p:spPr>
          <a:xfrm>
            <a:off x="1357736" y="1201688"/>
            <a:ext cx="9598024" cy="1690687"/>
          </a:xfrm>
        </p:spPr>
        <p:txBody>
          <a:bodyPr/>
          <a:lstStyle/>
          <a:p>
            <a:pPr marL="0" indent="0" algn="l" rtl="0">
              <a:buNone/>
            </a:pPr>
            <a:r>
              <a:rPr lang="en-US" altLang="en-US" sz="2800" dirty="0"/>
              <a:t>Write a program that randomly generates a lottery of a two-digit number, prompts the user to enter a two-digit number, and determines whether the user wins according to the following rule:</a:t>
            </a:r>
          </a:p>
        </p:txBody>
      </p:sp>
      <p:sp>
        <p:nvSpPr>
          <p:cNvPr id="70658" name="Slide Number Placeholder 4">
            <a:extLst>
              <a:ext uri="{FF2B5EF4-FFF2-40B4-BE49-F238E27FC236}">
                <a16:creationId xmlns:a16="http://schemas.microsoft.com/office/drawing/2014/main" id="{814B37D7-5ABF-77B4-EC14-6E956479C62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79CE246-BFE9-411A-80AB-DF5BC00D2ED1}" type="slidenum">
              <a:rPr lang="en-US" altLang="en-US" sz="1400"/>
              <a:pPr/>
              <a:t>28</a:t>
            </a:fld>
            <a:endParaRPr lang="en-US" altLang="en-US" sz="1400"/>
          </a:p>
        </p:txBody>
      </p:sp>
      <p:sp>
        <p:nvSpPr>
          <p:cNvPr id="70663" name="Text Box 6">
            <a:extLst>
              <a:ext uri="{FF2B5EF4-FFF2-40B4-BE49-F238E27FC236}">
                <a16:creationId xmlns:a16="http://schemas.microsoft.com/office/drawing/2014/main" id="{C053FD6E-F90F-80AB-2914-C3D8128D052D}"/>
              </a:ext>
            </a:extLst>
          </p:cNvPr>
          <p:cNvSpPr txBox="1">
            <a:spLocks noChangeArrowheads="1"/>
          </p:cNvSpPr>
          <p:nvPr/>
        </p:nvSpPr>
        <p:spPr bwMode="auto">
          <a:xfrm>
            <a:off x="1357736" y="2957409"/>
            <a:ext cx="9409224"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altLang="en-US" sz="2800" dirty="0"/>
              <a:t>If the user input matches the lottery in exact order, the award is $10,000.</a:t>
            </a:r>
          </a:p>
          <a:p>
            <a:pPr>
              <a:buFontTx/>
              <a:buChar char="•"/>
            </a:pPr>
            <a:r>
              <a:rPr lang="en-US" altLang="en-US" sz="2800" dirty="0"/>
              <a:t>If the user input matches the lottery, the award is $3,000.</a:t>
            </a:r>
          </a:p>
          <a:p>
            <a:pPr>
              <a:buFontTx/>
              <a:buChar char="•"/>
            </a:pPr>
            <a:r>
              <a:rPr lang="en-US" altLang="en-US" sz="2800" dirty="0"/>
              <a:t>If one digit in the user input matches a digit in the lottery, the award is $1,000.</a:t>
            </a:r>
          </a:p>
        </p:txBody>
      </p:sp>
      <p:sp>
        <p:nvSpPr>
          <p:cNvPr id="2" name="Rectangle 2">
            <a:extLst>
              <a:ext uri="{FF2B5EF4-FFF2-40B4-BE49-F238E27FC236}">
                <a16:creationId xmlns:a16="http://schemas.microsoft.com/office/drawing/2014/main" id="{63454991-A592-0878-F01B-8D2AA5CA4209}"/>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Lottery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0B4583-15F9-6999-E503-BDA41254B9CA}"/>
            </a:ext>
          </a:extLst>
        </p:cNvPr>
        <p:cNvGrpSpPr/>
        <p:nvPr/>
      </p:nvGrpSpPr>
      <p:grpSpPr>
        <a:xfrm>
          <a:off x="0" y="0"/>
          <a:ext cx="0" cy="0"/>
          <a:chOff x="0" y="0"/>
          <a:chExt cx="0" cy="0"/>
        </a:xfrm>
      </p:grpSpPr>
      <p:sp>
        <p:nvSpPr>
          <p:cNvPr id="70658" name="Slide Number Placeholder 4">
            <a:extLst>
              <a:ext uri="{FF2B5EF4-FFF2-40B4-BE49-F238E27FC236}">
                <a16:creationId xmlns:a16="http://schemas.microsoft.com/office/drawing/2014/main" id="{541B4D54-843C-0735-4917-7CD883CC659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79CE246-BFE9-411A-80AB-DF5BC00D2ED1}" type="slidenum">
              <a:rPr lang="en-US" altLang="en-US" sz="1400"/>
              <a:pPr/>
              <a:t>29</a:t>
            </a:fld>
            <a:endParaRPr lang="en-US" altLang="en-US" sz="1400"/>
          </a:p>
        </p:txBody>
      </p:sp>
      <p:sp>
        <p:nvSpPr>
          <p:cNvPr id="2" name="Rectangle 2">
            <a:extLst>
              <a:ext uri="{FF2B5EF4-FFF2-40B4-BE49-F238E27FC236}">
                <a16:creationId xmlns:a16="http://schemas.microsoft.com/office/drawing/2014/main" id="{3ADEF572-4DA6-31A2-200A-C65150D664F8}"/>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Lottery</a:t>
            </a:r>
          </a:p>
        </p:txBody>
      </p:sp>
      <p:pic>
        <p:nvPicPr>
          <p:cNvPr id="6" name="Picture 5">
            <a:extLst>
              <a:ext uri="{FF2B5EF4-FFF2-40B4-BE49-F238E27FC236}">
                <a16:creationId xmlns:a16="http://schemas.microsoft.com/office/drawing/2014/main" id="{FA7B5DAC-A784-5473-51BF-7D2BA6C600B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570787" y="1547155"/>
            <a:ext cx="11516393" cy="4800625"/>
          </a:xfrm>
          <a:prstGeom prst="rect">
            <a:avLst/>
          </a:prstGeom>
        </p:spPr>
      </p:pic>
    </p:spTree>
    <p:extLst>
      <p:ext uri="{BB962C8B-B14F-4D97-AF65-F5344CB8AC3E}">
        <p14:creationId xmlns:p14="http://schemas.microsoft.com/office/powerpoint/2010/main" val="2000341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8" name="Rectangle 3">
            <a:extLst>
              <a:ext uri="{FF2B5EF4-FFF2-40B4-BE49-F238E27FC236}">
                <a16:creationId xmlns:a16="http://schemas.microsoft.com/office/drawing/2014/main" id="{B161AB54-104B-ECC7-B7D2-F72AFBB33818}"/>
              </a:ext>
            </a:extLst>
          </p:cNvPr>
          <p:cNvSpPr>
            <a:spLocks noGrp="1" noChangeArrowheads="1"/>
          </p:cNvSpPr>
          <p:nvPr>
            <p:ph idx="1"/>
          </p:nvPr>
        </p:nvSpPr>
        <p:spPr>
          <a:xfrm>
            <a:off x="2632702" y="2692934"/>
            <a:ext cx="8148707" cy="616895"/>
          </a:xfrm>
        </p:spPr>
        <p:txBody>
          <a:bodyPr/>
          <a:lstStyle/>
          <a:p>
            <a:pPr algn="l" rtl="0">
              <a:lnSpc>
                <a:spcPct val="90000"/>
              </a:lnSpc>
              <a:spcBef>
                <a:spcPct val="0"/>
              </a:spcBef>
              <a:buFont typeface="Monotype Sorts" pitchFamily="2" charset="2"/>
              <a:buNone/>
            </a:pPr>
            <a:r>
              <a:rPr lang="en-US" altLang="en-US" dirty="0"/>
              <a:t>expression1 </a:t>
            </a:r>
            <a:r>
              <a:rPr lang="en-US" altLang="en-US" b="1" dirty="0"/>
              <a:t>if</a:t>
            </a:r>
            <a:r>
              <a:rPr lang="en-US" altLang="en-US" dirty="0"/>
              <a:t> </a:t>
            </a:r>
            <a:r>
              <a:rPr lang="en-US" altLang="en-US" dirty="0" err="1"/>
              <a:t>boolean</a:t>
            </a:r>
            <a:r>
              <a:rPr lang="en-US" altLang="en-US" dirty="0"/>
              <a:t>-expression </a:t>
            </a:r>
            <a:r>
              <a:rPr lang="en-US" altLang="en-US" b="1" dirty="0"/>
              <a:t>else</a:t>
            </a:r>
            <a:r>
              <a:rPr lang="en-US" altLang="en-US" dirty="0"/>
              <a:t> expression2</a:t>
            </a:r>
            <a:endParaRPr lang="en-US" altLang="en-US" sz="3000" dirty="0"/>
          </a:p>
        </p:txBody>
      </p:sp>
      <p:sp>
        <p:nvSpPr>
          <p:cNvPr id="72706" name="Slide Number Placeholder 4">
            <a:extLst>
              <a:ext uri="{FF2B5EF4-FFF2-40B4-BE49-F238E27FC236}">
                <a16:creationId xmlns:a16="http://schemas.microsoft.com/office/drawing/2014/main" id="{96C7BCD5-9C9A-5DD9-C441-E1693889F00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5A23B7B-CABF-4935-BC35-4283366EC521}" type="slidenum">
              <a:rPr lang="en-US" altLang="en-US" sz="1400"/>
              <a:pPr/>
              <a:t>30</a:t>
            </a:fld>
            <a:endParaRPr lang="en-US" altLang="en-US" sz="1400"/>
          </a:p>
        </p:txBody>
      </p:sp>
      <p:sp>
        <p:nvSpPr>
          <p:cNvPr id="2" name="Rectangle 2">
            <a:extLst>
              <a:ext uri="{FF2B5EF4-FFF2-40B4-BE49-F238E27FC236}">
                <a16:creationId xmlns:a16="http://schemas.microsoft.com/office/drawing/2014/main" id="{F43CC60E-A034-88AE-A5B9-308280940A53}"/>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Conditional Operator</a:t>
            </a:r>
          </a:p>
        </p:txBody>
      </p:sp>
      <p:sp>
        <p:nvSpPr>
          <p:cNvPr id="74756" name="Rectangle 3">
            <a:extLst>
              <a:ext uri="{FF2B5EF4-FFF2-40B4-BE49-F238E27FC236}">
                <a16:creationId xmlns:a16="http://schemas.microsoft.com/office/drawing/2014/main" id="{90ACBE76-6196-05C4-6EC6-426ADA7B9736}"/>
              </a:ext>
            </a:extLst>
          </p:cNvPr>
          <p:cNvSpPr txBox="1">
            <a:spLocks noChangeArrowheads="1"/>
          </p:cNvSpPr>
          <p:nvPr/>
        </p:nvSpPr>
        <p:spPr>
          <a:xfrm>
            <a:off x="2557300" y="3843435"/>
            <a:ext cx="8915400" cy="1694468"/>
          </a:xfrm>
          <a:prstGeom prst="rect">
            <a:avLst/>
          </a:prstGeom>
          <a:noFill/>
          <a:ln w="28575">
            <a:solidFill>
              <a:srgbClr val="C00000"/>
            </a:solidFill>
          </a:ln>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buFont typeface="Monotype Sorts" pitchFamily="2" charset="2"/>
              <a:buNone/>
            </a:pPr>
            <a:r>
              <a:rPr lang="en-US" altLang="en-US" sz="2400" b="1" dirty="0">
                <a:solidFill>
                  <a:srgbClr val="0070C0"/>
                </a:solidFill>
                <a:latin typeface="Courier New" panose="02070309020205020404" pitchFamily="49" charset="0"/>
              </a:rPr>
              <a:t>if num % 2 == 0:</a:t>
            </a:r>
          </a:p>
          <a:p>
            <a:pPr algn="l" rtl="0">
              <a:buFont typeface="Monotype Sorts" pitchFamily="2" charset="2"/>
              <a:buNone/>
            </a:pPr>
            <a:r>
              <a:rPr lang="en-US" altLang="en-US" sz="2400" b="1" dirty="0">
                <a:solidFill>
                  <a:srgbClr val="0070C0"/>
                </a:solidFill>
                <a:latin typeface="Courier New" panose="02070309020205020404" pitchFamily="49" charset="0"/>
              </a:rPr>
              <a:t>   print(str(num) + “is even”)</a:t>
            </a:r>
          </a:p>
          <a:p>
            <a:pPr algn="l" rtl="0">
              <a:spcBef>
                <a:spcPct val="0"/>
              </a:spcBef>
              <a:buFont typeface="Monotype Sorts" pitchFamily="2" charset="2"/>
              <a:buNone/>
            </a:pPr>
            <a:r>
              <a:rPr lang="en-US" altLang="en-US" sz="2400" b="1" dirty="0">
                <a:solidFill>
                  <a:srgbClr val="0070C0"/>
                </a:solidFill>
                <a:latin typeface="Courier New" panose="02070309020205020404" pitchFamily="49" charset="0"/>
              </a:rPr>
              <a:t>else:</a:t>
            </a:r>
          </a:p>
          <a:p>
            <a:pPr algn="l" rtl="0">
              <a:spcBef>
                <a:spcPct val="0"/>
              </a:spcBef>
              <a:buFont typeface="Monotype Sorts" pitchFamily="2" charset="2"/>
              <a:buNone/>
            </a:pPr>
            <a:r>
              <a:rPr lang="en-US" altLang="en-US" sz="2400" b="1" dirty="0">
                <a:solidFill>
                  <a:srgbClr val="0070C0"/>
                </a:solidFill>
                <a:latin typeface="Courier New" panose="02070309020205020404" pitchFamily="49" charset="0"/>
              </a:rPr>
              <a:t>   print(str(num) + “is odd”)</a:t>
            </a:r>
          </a:p>
        </p:txBody>
      </p:sp>
      <p:pic>
        <p:nvPicPr>
          <p:cNvPr id="4" name="Picture 3">
            <a:extLst>
              <a:ext uri="{FF2B5EF4-FFF2-40B4-BE49-F238E27FC236}">
                <a16:creationId xmlns:a16="http://schemas.microsoft.com/office/drawing/2014/main" id="{19B675E6-08E1-1B24-6A5C-42576384995B}"/>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2952067" y="1165008"/>
            <a:ext cx="6287865" cy="1576114"/>
          </a:xfrm>
          <a:prstGeom prst="rect">
            <a:avLst/>
          </a:prstGeom>
        </p:spPr>
      </p:pic>
      <p:pic>
        <p:nvPicPr>
          <p:cNvPr id="6" name="Picture 5">
            <a:extLst>
              <a:ext uri="{FF2B5EF4-FFF2-40B4-BE49-F238E27FC236}">
                <a16:creationId xmlns:a16="http://schemas.microsoft.com/office/drawing/2014/main" id="{2FE461CB-5C74-7023-9363-053283DDB591}"/>
              </a:ext>
            </a:extLst>
          </p:cNvPr>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533198" y="5779773"/>
            <a:ext cx="11624774" cy="583671"/>
          </a:xfrm>
          <a:prstGeom prst="rect">
            <a:avLst/>
          </a:prstGeom>
        </p:spPr>
      </p:pic>
      <p:sp>
        <p:nvSpPr>
          <p:cNvPr id="7" name="TextBox 6">
            <a:extLst>
              <a:ext uri="{FF2B5EF4-FFF2-40B4-BE49-F238E27FC236}">
                <a16:creationId xmlns:a16="http://schemas.microsoft.com/office/drawing/2014/main" id="{651DE8AC-4F08-3B92-1C42-7FF70B4766CB}"/>
              </a:ext>
            </a:extLst>
          </p:cNvPr>
          <p:cNvSpPr txBox="1"/>
          <p:nvPr/>
        </p:nvSpPr>
        <p:spPr>
          <a:xfrm>
            <a:off x="837200" y="1583733"/>
            <a:ext cx="1228867" cy="584775"/>
          </a:xfrm>
          <a:prstGeom prst="rect">
            <a:avLst/>
          </a:prstGeom>
          <a:noFill/>
        </p:spPr>
        <p:txBody>
          <a:bodyPr wrap="square" rtlCol="1">
            <a:spAutoFit/>
          </a:bodyPr>
          <a:lstStyle/>
          <a:p>
            <a:r>
              <a:rPr lang="en-US" sz="3200" b="1" dirty="0">
                <a:solidFill>
                  <a:srgbClr val="C00000"/>
                </a:solidFill>
              </a:rPr>
              <a:t>EX. 1</a:t>
            </a:r>
            <a:endParaRPr lang="ar-PS" sz="3200" b="1" dirty="0">
              <a:solidFill>
                <a:srgbClr val="C00000"/>
              </a:solidFill>
            </a:endParaRPr>
          </a:p>
        </p:txBody>
      </p:sp>
      <p:sp>
        <p:nvSpPr>
          <p:cNvPr id="8" name="TextBox 7">
            <a:extLst>
              <a:ext uri="{FF2B5EF4-FFF2-40B4-BE49-F238E27FC236}">
                <a16:creationId xmlns:a16="http://schemas.microsoft.com/office/drawing/2014/main" id="{9B91816B-B6AE-0B3A-D981-26AAD30FED80}"/>
              </a:ext>
            </a:extLst>
          </p:cNvPr>
          <p:cNvSpPr txBox="1"/>
          <p:nvPr/>
        </p:nvSpPr>
        <p:spPr>
          <a:xfrm>
            <a:off x="837200" y="4303615"/>
            <a:ext cx="1228867" cy="584775"/>
          </a:xfrm>
          <a:prstGeom prst="rect">
            <a:avLst/>
          </a:prstGeom>
          <a:noFill/>
        </p:spPr>
        <p:txBody>
          <a:bodyPr wrap="square" rtlCol="1">
            <a:spAutoFit/>
          </a:bodyPr>
          <a:lstStyle/>
          <a:p>
            <a:r>
              <a:rPr lang="en-US" sz="3200" b="1" dirty="0">
                <a:solidFill>
                  <a:srgbClr val="C00000"/>
                </a:solidFill>
              </a:rPr>
              <a:t>EX. 2</a:t>
            </a:r>
            <a:endParaRPr lang="ar-PS" sz="3200" b="1" dirty="0">
              <a:solidFill>
                <a:srgbClr val="C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Slide Number Placeholder 4">
            <a:extLst>
              <a:ext uri="{FF2B5EF4-FFF2-40B4-BE49-F238E27FC236}">
                <a16:creationId xmlns:a16="http://schemas.microsoft.com/office/drawing/2014/main" id="{C514CD9B-6BDF-1CA5-378D-8B07AFDA7DB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4B60923-C449-4B74-B757-A9817EAC7B6C}" type="slidenum">
              <a:rPr lang="en-US" altLang="en-US" sz="1400"/>
              <a:pPr/>
              <a:t>31</a:t>
            </a:fld>
            <a:endParaRPr lang="en-US" altLang="en-US" sz="1400"/>
          </a:p>
        </p:txBody>
      </p:sp>
      <p:sp>
        <p:nvSpPr>
          <p:cNvPr id="76805" name="Rectangle 4">
            <a:extLst>
              <a:ext uri="{FF2B5EF4-FFF2-40B4-BE49-F238E27FC236}">
                <a16:creationId xmlns:a16="http://schemas.microsoft.com/office/drawing/2014/main" id="{F92BBA5F-E7F1-706C-50DD-B50E315CC486}"/>
              </a:ext>
            </a:extLst>
          </p:cNvPr>
          <p:cNvSpPr>
            <a:spLocks noChangeArrowheads="1"/>
          </p:cNvSpPr>
          <p:nvPr/>
        </p:nvSpPr>
        <p:spPr bwMode="auto">
          <a:xfrm>
            <a:off x="6003635" y="-384720"/>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tabLst>
                <a:tab pos="1371600" algn="l"/>
                <a:tab pos="3429000" algn="l"/>
                <a:tab pos="4686300" algn="l"/>
              </a:tabLst>
              <a:defRPr sz="2400">
                <a:solidFill>
                  <a:schemeClr val="tx1"/>
                </a:solidFill>
                <a:latin typeface="Times New Roman" panose="02020603050405020304" pitchFamily="18" charset="0"/>
              </a:defRPr>
            </a:lvl1pPr>
            <a:lvl2pPr marL="742950" indent="-285750">
              <a:tabLst>
                <a:tab pos="1371600" algn="l"/>
                <a:tab pos="3429000" algn="l"/>
                <a:tab pos="4686300" algn="l"/>
              </a:tabLst>
              <a:defRPr sz="2400">
                <a:solidFill>
                  <a:schemeClr val="tx1"/>
                </a:solidFill>
                <a:latin typeface="Times New Roman" panose="02020603050405020304" pitchFamily="18" charset="0"/>
              </a:defRPr>
            </a:lvl2pPr>
            <a:lvl3pPr marL="1143000" indent="-228600">
              <a:tabLst>
                <a:tab pos="1371600" algn="l"/>
                <a:tab pos="3429000" algn="l"/>
                <a:tab pos="4686300" algn="l"/>
              </a:tabLst>
              <a:defRPr sz="2400">
                <a:solidFill>
                  <a:schemeClr val="tx1"/>
                </a:solidFill>
                <a:latin typeface="Times New Roman" panose="02020603050405020304" pitchFamily="18" charset="0"/>
              </a:defRPr>
            </a:lvl3pPr>
            <a:lvl4pPr marL="1600200" indent="-228600">
              <a:tabLst>
                <a:tab pos="1371600" algn="l"/>
                <a:tab pos="3429000" algn="l"/>
                <a:tab pos="4686300" algn="l"/>
              </a:tabLst>
              <a:defRPr sz="2400">
                <a:solidFill>
                  <a:schemeClr val="tx1"/>
                </a:solidFill>
                <a:latin typeface="Times New Roman" panose="02020603050405020304" pitchFamily="18" charset="0"/>
              </a:defRPr>
            </a:lvl4pPr>
            <a:lvl5pPr marL="2057400" indent="-228600">
              <a:tabLst>
                <a:tab pos="1371600" algn="l"/>
                <a:tab pos="3429000" algn="l"/>
                <a:tab pos="46863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371600" algn="l"/>
                <a:tab pos="3429000" algn="l"/>
                <a:tab pos="46863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371600" algn="l"/>
                <a:tab pos="3429000" algn="l"/>
                <a:tab pos="46863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371600" algn="l"/>
                <a:tab pos="3429000" algn="l"/>
                <a:tab pos="46863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371600" algn="l"/>
                <a:tab pos="3429000" algn="l"/>
                <a:tab pos="4686300" algn="l"/>
              </a:tabLst>
              <a:defRPr sz="2400">
                <a:solidFill>
                  <a:schemeClr val="tx1"/>
                </a:solidFill>
                <a:latin typeface="Times New Roman" panose="02020603050405020304" pitchFamily="18" charset="0"/>
              </a:defRPr>
            </a:lvl9pPr>
          </a:lstStyle>
          <a:p>
            <a:pPr algn="ctr"/>
            <a:endParaRPr lang="en-US" altLang="en-US" sz="4400">
              <a:solidFill>
                <a:schemeClr val="tx2"/>
              </a:solidFill>
            </a:endParaRPr>
          </a:p>
        </p:txBody>
      </p:sp>
      <p:sp>
        <p:nvSpPr>
          <p:cNvPr id="76806" name="Rectangle 5">
            <a:extLst>
              <a:ext uri="{FF2B5EF4-FFF2-40B4-BE49-F238E27FC236}">
                <a16:creationId xmlns:a16="http://schemas.microsoft.com/office/drawing/2014/main" id="{2255DA7A-4303-1357-9AE4-F0CBC224E521}"/>
              </a:ext>
            </a:extLst>
          </p:cNvPr>
          <p:cNvSpPr>
            <a:spLocks noChangeArrowheads="1"/>
          </p:cNvSpPr>
          <p:nvPr/>
        </p:nvSpPr>
        <p:spPr bwMode="auto">
          <a:xfrm>
            <a:off x="6003635" y="-384720"/>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tabLst>
                <a:tab pos="1371600" algn="l"/>
                <a:tab pos="3429000" algn="l"/>
                <a:tab pos="4686300" algn="l"/>
              </a:tabLst>
              <a:defRPr sz="2400">
                <a:solidFill>
                  <a:schemeClr val="tx1"/>
                </a:solidFill>
                <a:latin typeface="Times New Roman" panose="02020603050405020304" pitchFamily="18" charset="0"/>
              </a:defRPr>
            </a:lvl1pPr>
            <a:lvl2pPr marL="742950" indent="-285750">
              <a:tabLst>
                <a:tab pos="1371600" algn="l"/>
                <a:tab pos="3429000" algn="l"/>
                <a:tab pos="4686300" algn="l"/>
              </a:tabLst>
              <a:defRPr sz="2400">
                <a:solidFill>
                  <a:schemeClr val="tx1"/>
                </a:solidFill>
                <a:latin typeface="Times New Roman" panose="02020603050405020304" pitchFamily="18" charset="0"/>
              </a:defRPr>
            </a:lvl2pPr>
            <a:lvl3pPr marL="1143000" indent="-228600">
              <a:tabLst>
                <a:tab pos="1371600" algn="l"/>
                <a:tab pos="3429000" algn="l"/>
                <a:tab pos="4686300" algn="l"/>
              </a:tabLst>
              <a:defRPr sz="2400">
                <a:solidFill>
                  <a:schemeClr val="tx1"/>
                </a:solidFill>
                <a:latin typeface="Times New Roman" panose="02020603050405020304" pitchFamily="18" charset="0"/>
              </a:defRPr>
            </a:lvl3pPr>
            <a:lvl4pPr marL="1600200" indent="-228600">
              <a:tabLst>
                <a:tab pos="1371600" algn="l"/>
                <a:tab pos="3429000" algn="l"/>
                <a:tab pos="4686300" algn="l"/>
              </a:tabLst>
              <a:defRPr sz="2400">
                <a:solidFill>
                  <a:schemeClr val="tx1"/>
                </a:solidFill>
                <a:latin typeface="Times New Roman" panose="02020603050405020304" pitchFamily="18" charset="0"/>
              </a:defRPr>
            </a:lvl4pPr>
            <a:lvl5pPr marL="2057400" indent="-228600">
              <a:tabLst>
                <a:tab pos="1371600" algn="l"/>
                <a:tab pos="3429000" algn="l"/>
                <a:tab pos="46863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1371600" algn="l"/>
                <a:tab pos="3429000" algn="l"/>
                <a:tab pos="46863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1371600" algn="l"/>
                <a:tab pos="3429000" algn="l"/>
                <a:tab pos="46863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1371600" algn="l"/>
                <a:tab pos="3429000" algn="l"/>
                <a:tab pos="46863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1371600" algn="l"/>
                <a:tab pos="3429000" algn="l"/>
                <a:tab pos="4686300" algn="l"/>
              </a:tabLst>
              <a:defRPr sz="2400">
                <a:solidFill>
                  <a:schemeClr val="tx1"/>
                </a:solidFill>
                <a:latin typeface="Times New Roman" panose="02020603050405020304" pitchFamily="18" charset="0"/>
              </a:defRPr>
            </a:lvl9pPr>
          </a:lstStyle>
          <a:p>
            <a:pPr algn="ctr"/>
            <a:endParaRPr lang="en-US" altLang="en-US" sz="4400">
              <a:solidFill>
                <a:schemeClr val="tx2"/>
              </a:solidFill>
            </a:endParaRPr>
          </a:p>
        </p:txBody>
      </p:sp>
      <p:sp>
        <p:nvSpPr>
          <p:cNvPr id="76807" name="Rectangle 6">
            <a:extLst>
              <a:ext uri="{FF2B5EF4-FFF2-40B4-BE49-F238E27FC236}">
                <a16:creationId xmlns:a16="http://schemas.microsoft.com/office/drawing/2014/main" id="{8CF7D080-175F-7B66-D827-77E29F13D221}"/>
              </a:ext>
            </a:extLst>
          </p:cNvPr>
          <p:cNvSpPr>
            <a:spLocks noChangeArrowheads="1"/>
          </p:cNvSpPr>
          <p:nvPr/>
        </p:nvSpPr>
        <p:spPr bwMode="auto">
          <a:xfrm>
            <a:off x="6003635" y="-384720"/>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tabLst>
                <a:tab pos="3429000" algn="l"/>
              </a:tabLst>
              <a:defRPr sz="2400">
                <a:solidFill>
                  <a:schemeClr val="tx1"/>
                </a:solidFill>
                <a:latin typeface="Times New Roman" panose="02020603050405020304" pitchFamily="18" charset="0"/>
              </a:defRPr>
            </a:lvl1pPr>
            <a:lvl2pPr marL="742950" indent="-285750">
              <a:tabLst>
                <a:tab pos="3429000" algn="l"/>
              </a:tabLst>
              <a:defRPr sz="2400">
                <a:solidFill>
                  <a:schemeClr val="tx1"/>
                </a:solidFill>
                <a:latin typeface="Times New Roman" panose="02020603050405020304" pitchFamily="18" charset="0"/>
              </a:defRPr>
            </a:lvl2pPr>
            <a:lvl3pPr marL="1143000" indent="-228600">
              <a:tabLst>
                <a:tab pos="3429000" algn="l"/>
              </a:tabLst>
              <a:defRPr sz="2400">
                <a:solidFill>
                  <a:schemeClr val="tx1"/>
                </a:solidFill>
                <a:latin typeface="Times New Roman" panose="02020603050405020304" pitchFamily="18" charset="0"/>
              </a:defRPr>
            </a:lvl3pPr>
            <a:lvl4pPr marL="1600200" indent="-228600">
              <a:tabLst>
                <a:tab pos="3429000" algn="l"/>
              </a:tabLst>
              <a:defRPr sz="2400">
                <a:solidFill>
                  <a:schemeClr val="tx1"/>
                </a:solidFill>
                <a:latin typeface="Times New Roman" panose="02020603050405020304" pitchFamily="18" charset="0"/>
              </a:defRPr>
            </a:lvl4pPr>
            <a:lvl5pPr marL="2057400" indent="-228600">
              <a:tabLst>
                <a:tab pos="3429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9pPr>
          </a:lstStyle>
          <a:p>
            <a:pPr algn="ctr"/>
            <a:endParaRPr lang="en-US" altLang="en-US" sz="4400">
              <a:solidFill>
                <a:schemeClr val="tx2"/>
              </a:solidFill>
            </a:endParaRPr>
          </a:p>
        </p:txBody>
      </p:sp>
      <p:sp>
        <p:nvSpPr>
          <p:cNvPr id="76808" name="Rectangle 7">
            <a:extLst>
              <a:ext uri="{FF2B5EF4-FFF2-40B4-BE49-F238E27FC236}">
                <a16:creationId xmlns:a16="http://schemas.microsoft.com/office/drawing/2014/main" id="{858E5959-FF75-0F94-E6B9-F5355A897F68}"/>
              </a:ext>
            </a:extLst>
          </p:cNvPr>
          <p:cNvSpPr>
            <a:spLocks noChangeArrowheads="1"/>
          </p:cNvSpPr>
          <p:nvPr/>
        </p:nvSpPr>
        <p:spPr bwMode="auto">
          <a:xfrm>
            <a:off x="6003635" y="-384720"/>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tabLst>
                <a:tab pos="3429000" algn="l"/>
              </a:tabLst>
              <a:defRPr sz="2400">
                <a:solidFill>
                  <a:schemeClr val="tx1"/>
                </a:solidFill>
                <a:latin typeface="Times New Roman" panose="02020603050405020304" pitchFamily="18" charset="0"/>
              </a:defRPr>
            </a:lvl1pPr>
            <a:lvl2pPr marL="742950" indent="-285750">
              <a:tabLst>
                <a:tab pos="3429000" algn="l"/>
              </a:tabLst>
              <a:defRPr sz="2400">
                <a:solidFill>
                  <a:schemeClr val="tx1"/>
                </a:solidFill>
                <a:latin typeface="Times New Roman" panose="02020603050405020304" pitchFamily="18" charset="0"/>
              </a:defRPr>
            </a:lvl2pPr>
            <a:lvl3pPr marL="1143000" indent="-228600">
              <a:tabLst>
                <a:tab pos="3429000" algn="l"/>
              </a:tabLst>
              <a:defRPr sz="2400">
                <a:solidFill>
                  <a:schemeClr val="tx1"/>
                </a:solidFill>
                <a:latin typeface="Times New Roman" panose="02020603050405020304" pitchFamily="18" charset="0"/>
              </a:defRPr>
            </a:lvl3pPr>
            <a:lvl4pPr marL="1600200" indent="-228600">
              <a:tabLst>
                <a:tab pos="3429000" algn="l"/>
              </a:tabLst>
              <a:defRPr sz="2400">
                <a:solidFill>
                  <a:schemeClr val="tx1"/>
                </a:solidFill>
                <a:latin typeface="Times New Roman" panose="02020603050405020304" pitchFamily="18" charset="0"/>
              </a:defRPr>
            </a:lvl4pPr>
            <a:lvl5pPr marL="2057400" indent="-228600">
              <a:tabLst>
                <a:tab pos="3429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9pPr>
          </a:lstStyle>
          <a:p>
            <a:pPr algn="ctr"/>
            <a:endParaRPr lang="en-US" altLang="en-US" sz="4400">
              <a:solidFill>
                <a:schemeClr val="tx2"/>
              </a:solidFill>
            </a:endParaRPr>
          </a:p>
        </p:txBody>
      </p:sp>
      <p:sp>
        <p:nvSpPr>
          <p:cNvPr id="76809" name="Rectangle 8">
            <a:extLst>
              <a:ext uri="{FF2B5EF4-FFF2-40B4-BE49-F238E27FC236}">
                <a16:creationId xmlns:a16="http://schemas.microsoft.com/office/drawing/2014/main" id="{2A66E0D3-5B23-0B83-CFE7-AB8D2E57281E}"/>
              </a:ext>
            </a:extLst>
          </p:cNvPr>
          <p:cNvSpPr>
            <a:spLocks noChangeArrowheads="1"/>
          </p:cNvSpPr>
          <p:nvPr/>
        </p:nvSpPr>
        <p:spPr bwMode="auto">
          <a:xfrm>
            <a:off x="6003635" y="-384720"/>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tabLst>
                <a:tab pos="3429000" algn="l"/>
              </a:tabLst>
              <a:defRPr sz="2400">
                <a:solidFill>
                  <a:schemeClr val="tx1"/>
                </a:solidFill>
                <a:latin typeface="Times New Roman" panose="02020603050405020304" pitchFamily="18" charset="0"/>
              </a:defRPr>
            </a:lvl1pPr>
            <a:lvl2pPr marL="742950" indent="-285750">
              <a:tabLst>
                <a:tab pos="3429000" algn="l"/>
              </a:tabLst>
              <a:defRPr sz="2400">
                <a:solidFill>
                  <a:schemeClr val="tx1"/>
                </a:solidFill>
                <a:latin typeface="Times New Roman" panose="02020603050405020304" pitchFamily="18" charset="0"/>
              </a:defRPr>
            </a:lvl2pPr>
            <a:lvl3pPr marL="1143000" indent="-228600">
              <a:tabLst>
                <a:tab pos="3429000" algn="l"/>
              </a:tabLst>
              <a:defRPr sz="2400">
                <a:solidFill>
                  <a:schemeClr val="tx1"/>
                </a:solidFill>
                <a:latin typeface="Times New Roman" panose="02020603050405020304" pitchFamily="18" charset="0"/>
              </a:defRPr>
            </a:lvl3pPr>
            <a:lvl4pPr marL="1600200" indent="-228600">
              <a:tabLst>
                <a:tab pos="3429000" algn="l"/>
              </a:tabLst>
              <a:defRPr sz="2400">
                <a:solidFill>
                  <a:schemeClr val="tx1"/>
                </a:solidFill>
                <a:latin typeface="Times New Roman" panose="02020603050405020304" pitchFamily="18" charset="0"/>
              </a:defRPr>
            </a:lvl4pPr>
            <a:lvl5pPr marL="2057400" indent="-228600">
              <a:tabLst>
                <a:tab pos="34290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3429000" algn="l"/>
              </a:tabLst>
              <a:defRPr sz="2400">
                <a:solidFill>
                  <a:schemeClr val="tx1"/>
                </a:solidFill>
                <a:latin typeface="Times New Roman" panose="02020603050405020304" pitchFamily="18" charset="0"/>
              </a:defRPr>
            </a:lvl9pPr>
          </a:lstStyle>
          <a:p>
            <a:pPr algn="ctr"/>
            <a:endParaRPr lang="en-US" altLang="en-US" sz="4400">
              <a:solidFill>
                <a:schemeClr val="tx2"/>
              </a:solidFill>
            </a:endParaRPr>
          </a:p>
        </p:txBody>
      </p:sp>
      <p:pic>
        <p:nvPicPr>
          <p:cNvPr id="5" name="Picture 4">
            <a:extLst>
              <a:ext uri="{FF2B5EF4-FFF2-40B4-BE49-F238E27FC236}">
                <a16:creationId xmlns:a16="http://schemas.microsoft.com/office/drawing/2014/main" id="{C06BCE73-E3A2-E409-41B5-9CC7F644ABD4}"/>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1833045" y="1208297"/>
            <a:ext cx="9831680" cy="5293103"/>
          </a:xfrm>
          <a:prstGeom prst="rect">
            <a:avLst/>
          </a:prstGeom>
        </p:spPr>
      </p:pic>
      <p:sp>
        <p:nvSpPr>
          <p:cNvPr id="8" name="TextBox 7">
            <a:extLst>
              <a:ext uri="{FF2B5EF4-FFF2-40B4-BE49-F238E27FC236}">
                <a16:creationId xmlns:a16="http://schemas.microsoft.com/office/drawing/2014/main" id="{33EC6B09-910B-A25E-FF9A-EDEC5376EE2F}"/>
              </a:ext>
            </a:extLst>
          </p:cNvPr>
          <p:cNvSpPr txBox="1"/>
          <p:nvPr/>
        </p:nvSpPr>
        <p:spPr>
          <a:xfrm>
            <a:off x="931455" y="1393535"/>
            <a:ext cx="1132020" cy="707886"/>
          </a:xfrm>
          <a:prstGeom prst="rect">
            <a:avLst/>
          </a:prstGeom>
          <a:noFill/>
        </p:spPr>
        <p:txBody>
          <a:bodyPr wrap="square" rtlCol="1">
            <a:spAutoFit/>
          </a:bodyPr>
          <a:lstStyle/>
          <a:p>
            <a:r>
              <a:rPr lang="en-US" sz="4000" dirty="0">
                <a:solidFill>
                  <a:schemeClr val="accent5">
                    <a:lumMod val="75000"/>
                  </a:schemeClr>
                </a:solidFill>
              </a:rPr>
              <a:t>(  )</a:t>
            </a:r>
            <a:endParaRPr lang="ar-PS" sz="4000" dirty="0">
              <a:solidFill>
                <a:schemeClr val="accent5">
                  <a:lumMod val="75000"/>
                </a:schemeClr>
              </a:solidFill>
            </a:endParaRPr>
          </a:p>
        </p:txBody>
      </p:sp>
      <p:sp>
        <p:nvSpPr>
          <p:cNvPr id="9" name="Rectangle 2">
            <a:extLst>
              <a:ext uri="{FF2B5EF4-FFF2-40B4-BE49-F238E27FC236}">
                <a16:creationId xmlns:a16="http://schemas.microsoft.com/office/drawing/2014/main" id="{EDB598E4-870C-F5F0-93CA-8D94DC16E990}"/>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Operator</a:t>
            </a:r>
            <a:r>
              <a:rPr lang="en-US" altLang="en-US" sz="4400" dirty="0"/>
              <a:t> </a:t>
            </a:r>
            <a:r>
              <a:rPr lang="en-US" altLang="en-US" sz="4400" b="1" dirty="0">
                <a:solidFill>
                  <a:srgbClr val="C00000"/>
                </a:solidFill>
              </a:rPr>
              <a:t>Precedence</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1" name="Rectangle 2">
            <a:extLst>
              <a:ext uri="{FF2B5EF4-FFF2-40B4-BE49-F238E27FC236}">
                <a16:creationId xmlns:a16="http://schemas.microsoft.com/office/drawing/2014/main" id="{FB35569B-C7BD-CFDF-D047-7CFC5A4DCAB4}"/>
              </a:ext>
            </a:extLst>
          </p:cNvPr>
          <p:cNvSpPr>
            <a:spLocks noGrp="1" noChangeArrowheads="1"/>
          </p:cNvSpPr>
          <p:nvPr>
            <p:ph type="title"/>
          </p:nvPr>
        </p:nvSpPr>
        <p:spPr>
          <a:xfrm>
            <a:off x="1752600" y="228600"/>
            <a:ext cx="8915400" cy="609600"/>
          </a:xfrm>
          <a:noFill/>
        </p:spPr>
        <p:txBody>
          <a:bodyPr/>
          <a:lstStyle/>
          <a:p>
            <a:r>
              <a:rPr lang="en-US" altLang="en-US" sz="3200"/>
              <a:t>Operator Precedence and Associativity</a:t>
            </a:r>
          </a:p>
        </p:txBody>
      </p:sp>
      <p:sp>
        <p:nvSpPr>
          <p:cNvPr id="78852" name="Rectangle 3">
            <a:extLst>
              <a:ext uri="{FF2B5EF4-FFF2-40B4-BE49-F238E27FC236}">
                <a16:creationId xmlns:a16="http://schemas.microsoft.com/office/drawing/2014/main" id="{77D09AF3-D4F0-755F-59A4-162D6AE5EE80}"/>
              </a:ext>
            </a:extLst>
          </p:cNvPr>
          <p:cNvSpPr>
            <a:spLocks noGrp="1" noChangeArrowheads="1"/>
          </p:cNvSpPr>
          <p:nvPr>
            <p:ph idx="1"/>
          </p:nvPr>
        </p:nvSpPr>
        <p:spPr>
          <a:xfrm>
            <a:off x="1828800" y="1066800"/>
            <a:ext cx="8534400" cy="4572000"/>
          </a:xfrm>
          <a:noFill/>
        </p:spPr>
        <p:txBody>
          <a:bodyPr>
            <a:normAutofit lnSpcReduction="10000"/>
          </a:bodyPr>
          <a:lstStyle/>
          <a:p>
            <a:pPr marL="0" indent="0">
              <a:lnSpc>
                <a:spcPct val="90000"/>
              </a:lnSpc>
              <a:buNone/>
            </a:pPr>
            <a:r>
              <a:rPr lang="en-US" altLang="en-US" sz="2800" dirty="0">
                <a:cs typeface="Times New Roman" panose="02020603050405020304" pitchFamily="18" charset="0"/>
              </a:rPr>
              <a:t>The expression in the parentheses is evaluated first. (Parentheses can be nested, in which case the expression in the inner parentheses is executed first.) When evaluating an expression without parentheses, the operators are applied according to the precedence rule and the associativity rule.</a:t>
            </a:r>
          </a:p>
          <a:p>
            <a:pPr marL="0" indent="0" algn="just">
              <a:lnSpc>
                <a:spcPct val="90000"/>
              </a:lnSpc>
              <a:buNone/>
            </a:pPr>
            <a:endParaRPr lang="en-US" altLang="en-US" sz="2800" dirty="0">
              <a:cs typeface="Times New Roman" panose="02020603050405020304" pitchFamily="18" charset="0"/>
            </a:endParaRPr>
          </a:p>
          <a:p>
            <a:pPr marL="0" indent="0">
              <a:lnSpc>
                <a:spcPct val="90000"/>
              </a:lnSpc>
              <a:buNone/>
            </a:pPr>
            <a:r>
              <a:rPr lang="en-US" altLang="en-US" sz="2800" dirty="0">
                <a:cs typeface="Times New Roman" panose="02020603050405020304" pitchFamily="18" charset="0"/>
              </a:rPr>
              <a:t>If operators with the same precedence are next to each other, their associativity determines the order of evaluation. All binary operators except assignment operators are left-associative.</a:t>
            </a:r>
            <a:r>
              <a:rPr lang="en-US" altLang="en-US" sz="2500" dirty="0">
                <a:latin typeface="Courier New" panose="02070309020205020404" pitchFamily="49" charset="0"/>
                <a:cs typeface="Courier New" panose="02070309020205020404" pitchFamily="49" charset="0"/>
              </a:rPr>
              <a:t>  </a:t>
            </a:r>
          </a:p>
        </p:txBody>
      </p:sp>
      <p:sp>
        <p:nvSpPr>
          <p:cNvPr id="78850" name="Slide Number Placeholder 4">
            <a:extLst>
              <a:ext uri="{FF2B5EF4-FFF2-40B4-BE49-F238E27FC236}">
                <a16:creationId xmlns:a16="http://schemas.microsoft.com/office/drawing/2014/main" id="{92D1A05F-6C95-2BA8-D7C2-D1181B6F2C6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0FD1C53-F4E2-4BD8-8C79-685404A2D35E}" type="slidenum">
              <a:rPr lang="en-US" altLang="en-US" sz="1400"/>
              <a:pPr/>
              <a:t>32</a:t>
            </a:fld>
            <a:endParaRPr lang="en-US" altLang="en-US" sz="1400"/>
          </a:p>
        </p:txBody>
      </p:sp>
      <p:sp>
        <p:nvSpPr>
          <p:cNvPr id="78853" name="Rectangle 4">
            <a:extLst>
              <a:ext uri="{FF2B5EF4-FFF2-40B4-BE49-F238E27FC236}">
                <a16:creationId xmlns:a16="http://schemas.microsoft.com/office/drawing/2014/main" id="{4E035C6D-C362-BEDE-A712-2E5D18C804A0}"/>
              </a:ext>
            </a:extLst>
          </p:cNvPr>
          <p:cNvSpPr>
            <a:spLocks noChangeArrowheads="1"/>
          </p:cNvSpPr>
          <p:nvPr/>
        </p:nvSpPr>
        <p:spPr bwMode="auto">
          <a:xfrm>
            <a:off x="3690938" y="27432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900" name="Rectangle 3">
            <a:extLst>
              <a:ext uri="{FF2B5EF4-FFF2-40B4-BE49-F238E27FC236}">
                <a16:creationId xmlns:a16="http://schemas.microsoft.com/office/drawing/2014/main" id="{EC26E589-65F8-A776-03E2-25F58CC58E41}"/>
              </a:ext>
            </a:extLst>
          </p:cNvPr>
          <p:cNvSpPr>
            <a:spLocks noGrp="1" noChangeArrowheads="1"/>
          </p:cNvSpPr>
          <p:nvPr>
            <p:ph idx="1"/>
          </p:nvPr>
        </p:nvSpPr>
        <p:spPr>
          <a:xfrm>
            <a:off x="757705" y="1545189"/>
            <a:ext cx="10927735" cy="4800600"/>
          </a:xfrm>
          <a:noFill/>
        </p:spPr>
        <p:txBody>
          <a:bodyPr/>
          <a:lstStyle/>
          <a:p>
            <a:pPr algn="just" rtl="0">
              <a:lnSpc>
                <a:spcPct val="90000"/>
              </a:lnSpc>
              <a:buFont typeface="Monotype Sorts" pitchFamily="2" charset="2"/>
              <a:buNone/>
            </a:pPr>
            <a:r>
              <a:rPr lang="en-US" altLang="en-US" sz="2800" dirty="0">
                <a:cs typeface="Times New Roman" panose="02020603050405020304" pitchFamily="18" charset="0"/>
              </a:rPr>
              <a:t>    </a:t>
            </a:r>
            <a:r>
              <a:rPr lang="en-US" altLang="en-US" sz="3300" dirty="0">
                <a:cs typeface="Times New Roman" panose="02020603050405020304" pitchFamily="18" charset="0"/>
              </a:rPr>
              <a:t>When two operators with the same precedence are evaluated, the </a:t>
            </a:r>
            <a:r>
              <a:rPr lang="en-US" altLang="en-US" sz="3300" i="1" dirty="0">
                <a:solidFill>
                  <a:srgbClr val="C00000"/>
                </a:solidFill>
                <a:cs typeface="Times New Roman" panose="02020603050405020304" pitchFamily="18" charset="0"/>
              </a:rPr>
              <a:t>associativity</a:t>
            </a:r>
            <a:r>
              <a:rPr lang="en-US" altLang="en-US" sz="3300" dirty="0">
                <a:cs typeface="Times New Roman" panose="02020603050405020304" pitchFamily="18" charset="0"/>
              </a:rPr>
              <a:t> of the operators determines the </a:t>
            </a:r>
            <a:r>
              <a:rPr lang="en-US" altLang="en-US" sz="3300" dirty="0">
                <a:solidFill>
                  <a:srgbClr val="C00000"/>
                </a:solidFill>
                <a:cs typeface="Times New Roman" panose="02020603050405020304" pitchFamily="18" charset="0"/>
              </a:rPr>
              <a:t>order of evaluation</a:t>
            </a:r>
            <a:r>
              <a:rPr lang="en-US" altLang="en-US" sz="3300" dirty="0">
                <a:cs typeface="Times New Roman" panose="02020603050405020304" pitchFamily="18" charset="0"/>
              </a:rPr>
              <a:t>. All </a:t>
            </a:r>
            <a:r>
              <a:rPr lang="en-US" altLang="en-US" sz="3300" dirty="0">
                <a:solidFill>
                  <a:srgbClr val="0070C0"/>
                </a:solidFill>
                <a:cs typeface="Times New Roman" panose="02020603050405020304" pitchFamily="18" charset="0"/>
              </a:rPr>
              <a:t>binary operators</a:t>
            </a:r>
            <a:r>
              <a:rPr lang="en-US" altLang="en-US" sz="3300" dirty="0">
                <a:cs typeface="Times New Roman" panose="02020603050405020304" pitchFamily="18" charset="0"/>
              </a:rPr>
              <a:t> except assignment operators are </a:t>
            </a:r>
            <a:r>
              <a:rPr lang="en-US" altLang="en-US" sz="3300" i="1" dirty="0">
                <a:solidFill>
                  <a:srgbClr val="0070C0"/>
                </a:solidFill>
                <a:cs typeface="Times New Roman" panose="02020603050405020304" pitchFamily="18" charset="0"/>
              </a:rPr>
              <a:t>left-associative</a:t>
            </a:r>
            <a:r>
              <a:rPr lang="en-US" altLang="en-US" sz="3300" dirty="0">
                <a:solidFill>
                  <a:srgbClr val="0070C0"/>
                </a:solidFill>
                <a:cs typeface="Times New Roman" panose="02020603050405020304" pitchFamily="18" charset="0"/>
              </a:rPr>
              <a:t>.</a:t>
            </a:r>
          </a:p>
          <a:p>
            <a:pPr algn="just" rtl="0">
              <a:lnSpc>
                <a:spcPct val="90000"/>
              </a:lnSpc>
              <a:buFont typeface="Monotype Sorts" pitchFamily="2" charset="2"/>
              <a:buNone/>
            </a:pPr>
            <a:r>
              <a:rPr lang="en-US" altLang="en-US" sz="3300" dirty="0">
                <a:cs typeface="Times New Roman" panose="02020603050405020304" pitchFamily="18" charset="0"/>
              </a:rPr>
              <a:t>    a – b + c – d is equivalent to  ((a – b) + c) – d </a:t>
            </a:r>
          </a:p>
          <a:p>
            <a:pPr algn="just" rtl="0">
              <a:lnSpc>
                <a:spcPct val="90000"/>
              </a:lnSpc>
              <a:buFont typeface="Monotype Sorts" pitchFamily="2" charset="2"/>
              <a:buNone/>
            </a:pPr>
            <a:r>
              <a:rPr lang="en-US" altLang="en-US" sz="3300" dirty="0">
                <a:cs typeface="Times New Roman" panose="02020603050405020304" pitchFamily="18" charset="0"/>
              </a:rPr>
              <a:t>    </a:t>
            </a:r>
            <a:r>
              <a:rPr lang="en-US" altLang="en-US" sz="3300" dirty="0">
                <a:solidFill>
                  <a:srgbClr val="FF0000"/>
                </a:solidFill>
                <a:cs typeface="Times New Roman" panose="02020603050405020304" pitchFamily="18" charset="0"/>
              </a:rPr>
              <a:t>Assignment operators are </a:t>
            </a:r>
            <a:r>
              <a:rPr lang="en-US" altLang="en-US" sz="3300" i="1" dirty="0">
                <a:solidFill>
                  <a:srgbClr val="FF0000"/>
                </a:solidFill>
                <a:cs typeface="Times New Roman" panose="02020603050405020304" pitchFamily="18" charset="0"/>
              </a:rPr>
              <a:t>right-associative</a:t>
            </a:r>
            <a:r>
              <a:rPr lang="en-US" altLang="en-US" sz="3300" dirty="0">
                <a:cs typeface="Times New Roman" panose="02020603050405020304" pitchFamily="18" charset="0"/>
              </a:rPr>
              <a:t>. Therefore, the expression</a:t>
            </a:r>
          </a:p>
          <a:p>
            <a:pPr algn="just" rtl="0">
              <a:lnSpc>
                <a:spcPct val="90000"/>
              </a:lnSpc>
              <a:buFont typeface="Monotype Sorts" pitchFamily="2" charset="2"/>
              <a:buNone/>
            </a:pPr>
            <a:r>
              <a:rPr lang="en-US" altLang="en-US" sz="3300" dirty="0">
                <a:cs typeface="Times New Roman" panose="02020603050405020304" pitchFamily="18" charset="0"/>
              </a:rPr>
              <a:t>    a = b += c = 5 is equivalent to a = (b += (c = 5))</a:t>
            </a:r>
          </a:p>
          <a:p>
            <a:pPr algn="just" rtl="0">
              <a:lnSpc>
                <a:spcPct val="90000"/>
              </a:lnSpc>
              <a:buFont typeface="Monotype Sorts" pitchFamily="2" charset="2"/>
              <a:buNone/>
            </a:pPr>
            <a:endParaRPr lang="en-US" altLang="en-US" sz="3300" dirty="0">
              <a:cs typeface="Times New Roman" panose="02020603050405020304" pitchFamily="18" charset="0"/>
            </a:endParaRPr>
          </a:p>
        </p:txBody>
      </p:sp>
      <p:sp>
        <p:nvSpPr>
          <p:cNvPr id="80898" name="Slide Number Placeholder 4">
            <a:extLst>
              <a:ext uri="{FF2B5EF4-FFF2-40B4-BE49-F238E27FC236}">
                <a16:creationId xmlns:a16="http://schemas.microsoft.com/office/drawing/2014/main" id="{7D40B2FC-D72A-918F-2986-DE9CDCA920D9}"/>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372E2B2-F1CA-4532-A34D-5E5D97EB52D3}" type="slidenum">
              <a:rPr lang="en-US" altLang="en-US" sz="1400"/>
              <a:pPr/>
              <a:t>33</a:t>
            </a:fld>
            <a:endParaRPr lang="en-US" altLang="en-US" sz="1400"/>
          </a:p>
        </p:txBody>
      </p:sp>
      <p:sp>
        <p:nvSpPr>
          <p:cNvPr id="2" name="Rectangle 2">
            <a:extLst>
              <a:ext uri="{FF2B5EF4-FFF2-40B4-BE49-F238E27FC236}">
                <a16:creationId xmlns:a16="http://schemas.microsoft.com/office/drawing/2014/main" id="{44FCE51A-2E15-42A9-2EE3-8148F9F2C1AA}"/>
              </a:ext>
            </a:extLst>
          </p:cNvPr>
          <p:cNvSpPr txBox="1">
            <a:spLocks noChangeArrowheads="1"/>
          </p:cNvSpPr>
          <p:nvPr/>
        </p:nvSpPr>
        <p:spPr>
          <a:xfrm>
            <a:off x="1909762" y="88105"/>
            <a:ext cx="8871647"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Operator</a:t>
            </a:r>
            <a:r>
              <a:rPr lang="en-US" altLang="en-US" sz="4400" dirty="0"/>
              <a:t> </a:t>
            </a:r>
            <a:r>
              <a:rPr lang="en-US" altLang="en-US" sz="4400" b="1" dirty="0">
                <a:solidFill>
                  <a:srgbClr val="C00000"/>
                </a:solidFill>
              </a:rPr>
              <a:t>Associativity</a:t>
            </a:r>
          </a:p>
        </p:txBody>
      </p:sp>
    </p:spTree>
  </p:cSld>
  <p:clrMapOvr>
    <a:masterClrMapping/>
  </p:clrMapOvr>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8779</TotalTime>
  <Words>1656</Words>
  <Application>Microsoft Office PowerPoint</Application>
  <PresentationFormat>Widescreen</PresentationFormat>
  <Paragraphs>255</Paragraphs>
  <Slides>33</Slides>
  <Notes>33</Notes>
  <HiddenSlides>0</HiddenSlides>
  <MMClips>0</MMClips>
  <ScaleCrop>false</ScaleCrop>
  <HeadingPairs>
    <vt:vector size="10"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33</vt:i4>
      </vt:variant>
      <vt:variant>
        <vt:lpstr>Custom Shows</vt:lpstr>
      </vt:variant>
      <vt:variant>
        <vt:i4>1</vt:i4>
      </vt:variant>
    </vt:vector>
  </HeadingPairs>
  <TitlesOfParts>
    <vt:vector size="43" baseType="lpstr">
      <vt:lpstr>Arial</vt:lpstr>
      <vt:lpstr>Calibri</vt:lpstr>
      <vt:lpstr>Calibri Light</vt:lpstr>
      <vt:lpstr>Courier New</vt:lpstr>
      <vt:lpstr>Forte</vt:lpstr>
      <vt:lpstr>Monotype Sorts</vt:lpstr>
      <vt:lpstr>Times New Roman</vt:lpstr>
      <vt:lpstr>Office Theme</vt:lpstr>
      <vt:lpstr>Picture</vt:lpstr>
      <vt:lpstr>PowerPoint Presentation</vt:lpstr>
      <vt:lpstr>PowerPoint Presentation</vt:lpstr>
      <vt:lpstr>Comparison Operators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Operator Precedence and Associativity</vt:lpstr>
      <vt:lpstr>PowerPoint Presentation</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Control Methods</dc:title>
  <dc:creator>Y. Daniel Liang</dc:creator>
  <cp:lastModifiedBy>Mohammed Alhanjouri</cp:lastModifiedBy>
  <cp:revision>237</cp:revision>
  <cp:lastPrinted>1998-02-04T21:16:15Z</cp:lastPrinted>
  <dcterms:created xsi:type="dcterms:W3CDTF">1995-06-10T17:31:50Z</dcterms:created>
  <dcterms:modified xsi:type="dcterms:W3CDTF">2026-01-01T12:37:19Z</dcterms:modified>
</cp:coreProperties>
</file>