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8" r:id="rId4"/>
  </p:sldMasterIdLst>
  <p:notesMasterIdLst>
    <p:notesMasterId r:id="rId16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</p:sldIdLst>
  <p:sldSz cx="12192000" cy="6858000"/>
  <p:notesSz cx="6858000" cy="9144000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gs" Target="tags/tag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E68327-74FB-4CD5-879F-A852F0BA294E}" type="datetimeFigureOut">
              <a:rPr lang="en-US" smtClean="0"/>
              <a:t>2/4/2020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A9560F-2432-4FBD-A925-9B9DCEB9F3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0218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A9560F-2432-4FBD-A925-9B9DCEB9F34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41385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F88CF-A0A1-4F24-B115-C16A3D84592F}" type="datetime1">
              <a:rPr lang="en-US" smtClean="0"/>
              <a:t>2/4/2020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Jawdat Abu Taha IUG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0E655-3577-4085-B658-18191308D4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07594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E61A1-B32C-40ED-9CCF-3A7C497F12BC}" type="datetime1">
              <a:rPr lang="en-US" smtClean="0"/>
              <a:t>2/4/2020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Jawdat Abu Taha IUG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0E655-3577-4085-B658-18191308D4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0246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0850C-EA3C-47C9-8BC2-2629FD3DCE7E}" type="datetime1">
              <a:rPr lang="en-US" smtClean="0"/>
              <a:t>2/4/2020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Jawdat Abu Taha IUG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0E655-3577-4085-B658-18191308D4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0722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C06DD-83D6-44A2-BF4B-2B214134F377}" type="datetime1">
              <a:rPr lang="en-US" smtClean="0"/>
              <a:t>2/4/2020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Jawdat Abu Taha IUG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0E655-3577-4085-B658-18191308D4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82849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C25E7-95AA-455A-9A2E-86CE0E61240F}" type="datetime1">
              <a:rPr lang="en-US" smtClean="0"/>
              <a:t>2/4/2020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Jawdat Abu Taha IUG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0E655-3577-4085-B658-18191308D4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96842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8F4C0-9BB3-4CB1-A0E7-B7906C465D18}" type="datetime1">
              <a:rPr lang="en-US" smtClean="0"/>
              <a:t>2/4/2020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Jawdat Abu Taha IUG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0E655-3577-4085-B658-18191308D4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14355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162F3-67CD-425B-982E-37EA1089AE2A}" type="datetime1">
              <a:rPr lang="en-US" smtClean="0"/>
              <a:t>2/4/2020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Jawdat Abu Taha IUG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0E655-3577-4085-B658-18191308D4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05018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6F0B7-6D5F-4A12-9E3F-7322FBA20DA0}" type="datetime1">
              <a:rPr lang="en-US" smtClean="0"/>
              <a:t>2/4/2020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Jawdat Abu Taha IUG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0E655-3577-4085-B658-18191308D4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66367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093E9-BDF7-49B0-8659-33E27AC93AEA}" type="datetime1">
              <a:rPr lang="en-US" smtClean="0"/>
              <a:t>2/4/2020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Jawdat Abu Taha IUG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0E655-3577-4085-B658-18191308D4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30840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3419C-B25B-4F6B-B51B-09E3A1E8B0DE}" type="datetime1">
              <a:rPr lang="en-US" smtClean="0"/>
              <a:t>2/4/2020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Jawdat Abu Taha IUG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0E655-3577-4085-B658-18191308D4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89161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28ABC-1F59-4A73-8A11-59B157FF94CA}" type="datetime1">
              <a:rPr lang="en-US" smtClean="0"/>
              <a:t>2/4/2020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Jawdat Abu Taha IUG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0E655-3577-4085-B658-18191308D4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3645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C0A205-A8BD-48EB-A1AD-F78BDF165B35}" type="datetime1">
              <a:rPr lang="en-US" smtClean="0">
                <a:solidFill>
                  <a:srgbClr val="000000"/>
                </a:solidFill>
              </a:rPr>
              <a:t>2/4/2020</a:t>
            </a:fld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dirty="0">
                <a:solidFill>
                  <a:srgbClr val="000000"/>
                </a:solidFill>
              </a:rPr>
              <a:t>Dr. Jawdat Abu Taha IUG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266261-1BC7-45BE-9B95-A1936EDF9D3B}" type="slidenum">
              <a:rPr lang="es-E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27892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5033DD-82A3-4F49-A3B8-771705AE4B1D}" type="datetime1">
              <a:rPr lang="en-US" smtClean="0">
                <a:solidFill>
                  <a:srgbClr val="000000"/>
                </a:solidFill>
              </a:rPr>
              <a:t>2/4/2020</a:t>
            </a:fld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dirty="0">
                <a:solidFill>
                  <a:srgbClr val="000000"/>
                </a:solidFill>
              </a:rPr>
              <a:t>Dr. Jawdat Abu Taha IUG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CA9F56-C455-4365-B1CA-78E375E9F2C4}" type="slidenum">
              <a:rPr lang="es-E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86195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B77DDE-606D-45F1-BE58-7118C151C426}" type="datetime1">
              <a:rPr lang="en-US" smtClean="0">
                <a:solidFill>
                  <a:srgbClr val="000000"/>
                </a:solidFill>
              </a:rPr>
              <a:t>2/4/2020</a:t>
            </a:fld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dirty="0">
                <a:solidFill>
                  <a:srgbClr val="000000"/>
                </a:solidFill>
              </a:rPr>
              <a:t>Dr. Jawdat Abu Taha IUG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B1F00F-5B7B-406F-B0AF-E9FC97064E1A}" type="slidenum">
              <a:rPr lang="es-E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37057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31FD07-F849-4793-A630-17B2354D11C8}" type="datetime1">
              <a:rPr lang="en-US" smtClean="0">
                <a:solidFill>
                  <a:srgbClr val="000000"/>
                </a:solidFill>
              </a:rPr>
              <a:t>2/4/2020</a:t>
            </a:fld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dirty="0">
                <a:solidFill>
                  <a:srgbClr val="000000"/>
                </a:solidFill>
              </a:rPr>
              <a:t>Dr. Jawdat Abu Taha IUG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8C3FC4-0738-419C-AF61-48987028861F}" type="slidenum">
              <a:rPr lang="es-E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97938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EEC3B4-5032-4AF4-93EC-176627011C18}" type="datetime1">
              <a:rPr lang="en-US" smtClean="0">
                <a:solidFill>
                  <a:srgbClr val="000000"/>
                </a:solidFill>
              </a:rPr>
              <a:t>2/4/2020</a:t>
            </a:fld>
            <a:endParaRPr lang="es-E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dirty="0">
                <a:solidFill>
                  <a:srgbClr val="000000"/>
                </a:solidFill>
              </a:rPr>
              <a:t>Dr. Jawdat Abu Taha IUG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8F8F95-212C-48AD-B97C-126C86398167}" type="slidenum">
              <a:rPr lang="es-E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63065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09CB2B-4F31-4C15-9BA0-574BD26C5890}" type="datetime1">
              <a:rPr lang="en-US" smtClean="0">
                <a:solidFill>
                  <a:srgbClr val="000000"/>
                </a:solidFill>
              </a:rPr>
              <a:t>2/4/2020</a:t>
            </a:fld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dirty="0">
                <a:solidFill>
                  <a:srgbClr val="000000"/>
                </a:solidFill>
              </a:rPr>
              <a:t>Dr. Jawdat Abu Taha IUG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3436D9-583A-475C-BAC7-9CBD3509BA83}" type="slidenum">
              <a:rPr lang="es-E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418215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9E8149-A1E5-4089-BDD2-D1D91753B32D}" type="datetime1">
              <a:rPr lang="en-US" smtClean="0">
                <a:solidFill>
                  <a:srgbClr val="000000"/>
                </a:solidFill>
              </a:rPr>
              <a:t>2/4/2020</a:t>
            </a:fld>
            <a:endParaRPr lang="es-E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dirty="0">
                <a:solidFill>
                  <a:srgbClr val="000000"/>
                </a:solidFill>
              </a:rPr>
              <a:t>Dr. Jawdat Abu Taha IUG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E1A0A1-D184-45AC-8BE0-7B2D9A084A52}" type="slidenum">
              <a:rPr lang="es-E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07006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93E0D2-921D-4143-AE83-BEE06E8EFDA6}" type="datetime1">
              <a:rPr lang="en-US" smtClean="0">
                <a:solidFill>
                  <a:srgbClr val="000000"/>
                </a:solidFill>
              </a:rPr>
              <a:t>2/4/2020</a:t>
            </a:fld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dirty="0">
                <a:solidFill>
                  <a:srgbClr val="000000"/>
                </a:solidFill>
              </a:rPr>
              <a:t>Dr. Jawdat Abu Taha IUG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1CC07E-199B-4953-9A23-EB4BB32A114F}" type="slidenum">
              <a:rPr lang="es-E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325528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78364C-32DE-4BFD-AD85-C5F88683999D}" type="datetime1">
              <a:rPr lang="en-US" smtClean="0">
                <a:solidFill>
                  <a:srgbClr val="000000"/>
                </a:solidFill>
              </a:rPr>
              <a:t>2/4/2020</a:t>
            </a:fld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dirty="0">
                <a:solidFill>
                  <a:srgbClr val="000000"/>
                </a:solidFill>
              </a:rPr>
              <a:t>Dr. Jawdat Abu Taha IUG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425F8D-451D-43B3-AE1E-7EC8164BCE48}" type="slidenum">
              <a:rPr lang="es-E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723619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D831B6-A9E3-4006-996C-E56A71A199F4}" type="datetime1">
              <a:rPr lang="en-US" smtClean="0">
                <a:solidFill>
                  <a:srgbClr val="000000"/>
                </a:solidFill>
              </a:rPr>
              <a:t>2/4/2020</a:t>
            </a:fld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dirty="0">
                <a:solidFill>
                  <a:srgbClr val="000000"/>
                </a:solidFill>
              </a:rPr>
              <a:t>Dr. Jawdat Abu Taha IUG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EF8AD0-DACC-4E0B-9C35-73DED274980B}" type="slidenum">
              <a:rPr lang="es-E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600773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761BE9-7347-4635-9585-C8EC4820B763}" type="datetime1">
              <a:rPr lang="en-US" smtClean="0">
                <a:solidFill>
                  <a:srgbClr val="000000"/>
                </a:solidFill>
              </a:rPr>
              <a:t>2/4/2020</a:t>
            </a:fld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dirty="0">
                <a:solidFill>
                  <a:srgbClr val="000000"/>
                </a:solidFill>
              </a:rPr>
              <a:t>Dr. Jawdat Abu Taha IUG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0A39F6-E0F1-4196-A1E8-4809EE2B7675}" type="slidenum">
              <a:rPr lang="es-E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9875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12192000" cy="6858000"/>
            <a:chOff x="0" y="0"/>
            <a:chExt cx="5760" cy="4320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0" y="0"/>
              <a:ext cx="5760" cy="4320"/>
              <a:chOff x="0" y="0"/>
              <a:chExt cx="5760" cy="4320"/>
            </a:xfrm>
          </p:grpSpPr>
          <p:sp>
            <p:nvSpPr>
              <p:cNvPr id="15" name="Rectangle 4"/>
              <p:cNvSpPr>
                <a:spLocks noChangeArrowheads="1"/>
              </p:cNvSpPr>
              <p:nvPr/>
            </p:nvSpPr>
            <p:spPr bwMode="ltGray">
              <a:xfrm>
                <a:off x="2112" y="0"/>
                <a:ext cx="3648" cy="9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2800" b="1" u="sng">
                  <a:solidFill>
                    <a:srgbClr val="40458C"/>
                  </a:solidFill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16" name="Group 5"/>
              <p:cNvGrpSpPr>
                <a:grpSpLocks/>
              </p:cNvGrpSpPr>
              <p:nvPr userDrawn="1"/>
            </p:nvGrpSpPr>
            <p:grpSpPr bwMode="auto">
              <a:xfrm>
                <a:off x="0" y="0"/>
                <a:ext cx="5760" cy="4320"/>
                <a:chOff x="0" y="0"/>
                <a:chExt cx="5760" cy="4320"/>
              </a:xfrm>
            </p:grpSpPr>
            <p:sp>
              <p:nvSpPr>
                <p:cNvPr id="18" name="Line 6"/>
                <p:cNvSpPr>
                  <a:spLocks noChangeShapeType="1"/>
                </p:cNvSpPr>
                <p:nvPr/>
              </p:nvSpPr>
              <p:spPr bwMode="white">
                <a:xfrm>
                  <a:off x="0" y="19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9" name="Line 7"/>
                <p:cNvSpPr>
                  <a:spLocks noChangeShapeType="1"/>
                </p:cNvSpPr>
                <p:nvPr/>
              </p:nvSpPr>
              <p:spPr bwMode="white">
                <a:xfrm>
                  <a:off x="0" y="38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" name="Line 8"/>
                <p:cNvSpPr>
                  <a:spLocks noChangeShapeType="1"/>
                </p:cNvSpPr>
                <p:nvPr/>
              </p:nvSpPr>
              <p:spPr bwMode="white">
                <a:xfrm>
                  <a:off x="0" y="57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" name="Line 9"/>
                <p:cNvSpPr>
                  <a:spLocks noChangeShapeType="1"/>
                </p:cNvSpPr>
                <p:nvPr/>
              </p:nvSpPr>
              <p:spPr bwMode="white">
                <a:xfrm>
                  <a:off x="0" y="76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2" name="Line 10"/>
                <p:cNvSpPr>
                  <a:spLocks noChangeShapeType="1"/>
                </p:cNvSpPr>
                <p:nvPr/>
              </p:nvSpPr>
              <p:spPr bwMode="white">
                <a:xfrm>
                  <a:off x="0" y="96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3" name="Line 11"/>
                <p:cNvSpPr>
                  <a:spLocks noChangeShapeType="1"/>
                </p:cNvSpPr>
                <p:nvPr/>
              </p:nvSpPr>
              <p:spPr bwMode="white">
                <a:xfrm>
                  <a:off x="0" y="115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4" name="Line 12"/>
                <p:cNvSpPr>
                  <a:spLocks noChangeShapeType="1"/>
                </p:cNvSpPr>
                <p:nvPr/>
              </p:nvSpPr>
              <p:spPr bwMode="white">
                <a:xfrm>
                  <a:off x="0" y="134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5" name="Line 13"/>
                <p:cNvSpPr>
                  <a:spLocks noChangeShapeType="1"/>
                </p:cNvSpPr>
                <p:nvPr/>
              </p:nvSpPr>
              <p:spPr bwMode="white">
                <a:xfrm>
                  <a:off x="0" y="153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6" name="Line 14"/>
                <p:cNvSpPr>
                  <a:spLocks noChangeShapeType="1"/>
                </p:cNvSpPr>
                <p:nvPr/>
              </p:nvSpPr>
              <p:spPr bwMode="white">
                <a:xfrm>
                  <a:off x="0" y="172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7" name="Line 15"/>
                <p:cNvSpPr>
                  <a:spLocks noChangeShapeType="1"/>
                </p:cNvSpPr>
                <p:nvPr/>
              </p:nvSpPr>
              <p:spPr bwMode="white">
                <a:xfrm>
                  <a:off x="0" y="192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8" name="Line 16"/>
                <p:cNvSpPr>
                  <a:spLocks noChangeShapeType="1"/>
                </p:cNvSpPr>
                <p:nvPr/>
              </p:nvSpPr>
              <p:spPr bwMode="white">
                <a:xfrm>
                  <a:off x="0" y="211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9" name="Line 17"/>
                <p:cNvSpPr>
                  <a:spLocks noChangeShapeType="1"/>
                </p:cNvSpPr>
                <p:nvPr/>
              </p:nvSpPr>
              <p:spPr bwMode="white">
                <a:xfrm>
                  <a:off x="0" y="230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30" name="Line 18"/>
                <p:cNvSpPr>
                  <a:spLocks noChangeShapeType="1"/>
                </p:cNvSpPr>
                <p:nvPr/>
              </p:nvSpPr>
              <p:spPr bwMode="white">
                <a:xfrm>
                  <a:off x="0" y="249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31" name="Line 19"/>
                <p:cNvSpPr>
                  <a:spLocks noChangeShapeType="1"/>
                </p:cNvSpPr>
                <p:nvPr/>
              </p:nvSpPr>
              <p:spPr bwMode="white">
                <a:xfrm>
                  <a:off x="0" y="268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32" name="Line 20"/>
                <p:cNvSpPr>
                  <a:spLocks noChangeShapeType="1"/>
                </p:cNvSpPr>
                <p:nvPr/>
              </p:nvSpPr>
              <p:spPr bwMode="white">
                <a:xfrm>
                  <a:off x="0" y="288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33" name="Line 21"/>
                <p:cNvSpPr>
                  <a:spLocks noChangeShapeType="1"/>
                </p:cNvSpPr>
                <p:nvPr/>
              </p:nvSpPr>
              <p:spPr bwMode="white">
                <a:xfrm>
                  <a:off x="0" y="307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34" name="Line 22"/>
                <p:cNvSpPr>
                  <a:spLocks noChangeShapeType="1"/>
                </p:cNvSpPr>
                <p:nvPr/>
              </p:nvSpPr>
              <p:spPr bwMode="white">
                <a:xfrm>
                  <a:off x="0" y="326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35" name="Line 23"/>
                <p:cNvSpPr>
                  <a:spLocks noChangeShapeType="1"/>
                </p:cNvSpPr>
                <p:nvPr/>
              </p:nvSpPr>
              <p:spPr bwMode="white">
                <a:xfrm>
                  <a:off x="0" y="345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36" name="Line 24"/>
                <p:cNvSpPr>
                  <a:spLocks noChangeShapeType="1"/>
                </p:cNvSpPr>
                <p:nvPr/>
              </p:nvSpPr>
              <p:spPr bwMode="white">
                <a:xfrm>
                  <a:off x="0" y="364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37" name="Line 25"/>
                <p:cNvSpPr>
                  <a:spLocks noChangeShapeType="1"/>
                </p:cNvSpPr>
                <p:nvPr/>
              </p:nvSpPr>
              <p:spPr bwMode="white">
                <a:xfrm>
                  <a:off x="0" y="384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38" name="Line 26"/>
                <p:cNvSpPr>
                  <a:spLocks noChangeShapeType="1"/>
                </p:cNvSpPr>
                <p:nvPr/>
              </p:nvSpPr>
              <p:spPr bwMode="white">
                <a:xfrm>
                  <a:off x="0" y="403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39" name="Line 27"/>
                <p:cNvSpPr>
                  <a:spLocks noChangeShapeType="1"/>
                </p:cNvSpPr>
                <p:nvPr/>
              </p:nvSpPr>
              <p:spPr bwMode="white">
                <a:xfrm>
                  <a:off x="0" y="422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40" name="Line 28"/>
                <p:cNvSpPr>
                  <a:spLocks noChangeShapeType="1"/>
                </p:cNvSpPr>
                <p:nvPr/>
              </p:nvSpPr>
              <p:spPr bwMode="white">
                <a:xfrm>
                  <a:off x="1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41" name="Line 29"/>
                <p:cNvSpPr>
                  <a:spLocks noChangeShapeType="1"/>
                </p:cNvSpPr>
                <p:nvPr/>
              </p:nvSpPr>
              <p:spPr bwMode="white">
                <a:xfrm>
                  <a:off x="3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42" name="Line 30"/>
                <p:cNvSpPr>
                  <a:spLocks noChangeShapeType="1"/>
                </p:cNvSpPr>
                <p:nvPr/>
              </p:nvSpPr>
              <p:spPr bwMode="white">
                <a:xfrm>
                  <a:off x="5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43" name="Line 31"/>
                <p:cNvSpPr>
                  <a:spLocks noChangeShapeType="1"/>
                </p:cNvSpPr>
                <p:nvPr/>
              </p:nvSpPr>
              <p:spPr bwMode="white">
                <a:xfrm>
                  <a:off x="7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44" name="Line 32"/>
                <p:cNvSpPr>
                  <a:spLocks noChangeShapeType="1"/>
                </p:cNvSpPr>
                <p:nvPr/>
              </p:nvSpPr>
              <p:spPr bwMode="white">
                <a:xfrm>
                  <a:off x="96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45" name="Line 33"/>
                <p:cNvSpPr>
                  <a:spLocks noChangeShapeType="1"/>
                </p:cNvSpPr>
                <p:nvPr/>
              </p:nvSpPr>
              <p:spPr bwMode="white">
                <a:xfrm>
                  <a:off x="115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46" name="Line 34"/>
                <p:cNvSpPr>
                  <a:spLocks noChangeShapeType="1"/>
                </p:cNvSpPr>
                <p:nvPr/>
              </p:nvSpPr>
              <p:spPr bwMode="white">
                <a:xfrm>
                  <a:off x="134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47" name="Line 35"/>
                <p:cNvSpPr>
                  <a:spLocks noChangeShapeType="1"/>
                </p:cNvSpPr>
                <p:nvPr/>
              </p:nvSpPr>
              <p:spPr bwMode="white">
                <a:xfrm>
                  <a:off x="153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48" name="Line 36"/>
                <p:cNvSpPr>
                  <a:spLocks noChangeShapeType="1"/>
                </p:cNvSpPr>
                <p:nvPr/>
              </p:nvSpPr>
              <p:spPr bwMode="white">
                <a:xfrm>
                  <a:off x="172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49" name="Line 37"/>
                <p:cNvSpPr>
                  <a:spLocks noChangeShapeType="1"/>
                </p:cNvSpPr>
                <p:nvPr/>
              </p:nvSpPr>
              <p:spPr bwMode="white">
                <a:xfrm>
                  <a:off x="192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0" name="Line 38"/>
                <p:cNvSpPr>
                  <a:spLocks noChangeShapeType="1"/>
                </p:cNvSpPr>
                <p:nvPr/>
              </p:nvSpPr>
              <p:spPr bwMode="white">
                <a:xfrm>
                  <a:off x="211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1" name="Line 39"/>
                <p:cNvSpPr>
                  <a:spLocks noChangeShapeType="1"/>
                </p:cNvSpPr>
                <p:nvPr/>
              </p:nvSpPr>
              <p:spPr bwMode="white">
                <a:xfrm>
                  <a:off x="230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2" name="Line 40"/>
                <p:cNvSpPr>
                  <a:spLocks noChangeShapeType="1"/>
                </p:cNvSpPr>
                <p:nvPr/>
              </p:nvSpPr>
              <p:spPr bwMode="white">
                <a:xfrm>
                  <a:off x="249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3" name="Line 41"/>
                <p:cNvSpPr>
                  <a:spLocks noChangeShapeType="1"/>
                </p:cNvSpPr>
                <p:nvPr/>
              </p:nvSpPr>
              <p:spPr bwMode="white">
                <a:xfrm>
                  <a:off x="268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4" name="Line 42"/>
                <p:cNvSpPr>
                  <a:spLocks noChangeShapeType="1"/>
                </p:cNvSpPr>
                <p:nvPr/>
              </p:nvSpPr>
              <p:spPr bwMode="white">
                <a:xfrm>
                  <a:off x="288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5" name="Line 43"/>
                <p:cNvSpPr>
                  <a:spLocks noChangeShapeType="1"/>
                </p:cNvSpPr>
                <p:nvPr/>
              </p:nvSpPr>
              <p:spPr bwMode="white">
                <a:xfrm>
                  <a:off x="307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6" name="Line 44"/>
                <p:cNvSpPr>
                  <a:spLocks noChangeShapeType="1"/>
                </p:cNvSpPr>
                <p:nvPr/>
              </p:nvSpPr>
              <p:spPr bwMode="white">
                <a:xfrm>
                  <a:off x="326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7" name="Line 45"/>
                <p:cNvSpPr>
                  <a:spLocks noChangeShapeType="1"/>
                </p:cNvSpPr>
                <p:nvPr/>
              </p:nvSpPr>
              <p:spPr bwMode="white">
                <a:xfrm>
                  <a:off x="345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8" name="Line 46"/>
                <p:cNvSpPr>
                  <a:spLocks noChangeShapeType="1"/>
                </p:cNvSpPr>
                <p:nvPr/>
              </p:nvSpPr>
              <p:spPr bwMode="white">
                <a:xfrm>
                  <a:off x="364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9" name="Line 47"/>
                <p:cNvSpPr>
                  <a:spLocks noChangeShapeType="1"/>
                </p:cNvSpPr>
                <p:nvPr/>
              </p:nvSpPr>
              <p:spPr bwMode="white">
                <a:xfrm>
                  <a:off x="384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0" name="Line 48"/>
                <p:cNvSpPr>
                  <a:spLocks noChangeShapeType="1"/>
                </p:cNvSpPr>
                <p:nvPr/>
              </p:nvSpPr>
              <p:spPr bwMode="white">
                <a:xfrm>
                  <a:off x="403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1" name="Line 49"/>
                <p:cNvSpPr>
                  <a:spLocks noChangeShapeType="1"/>
                </p:cNvSpPr>
                <p:nvPr/>
              </p:nvSpPr>
              <p:spPr bwMode="white">
                <a:xfrm>
                  <a:off x="422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2" name="Line 50"/>
                <p:cNvSpPr>
                  <a:spLocks noChangeShapeType="1"/>
                </p:cNvSpPr>
                <p:nvPr/>
              </p:nvSpPr>
              <p:spPr bwMode="white">
                <a:xfrm>
                  <a:off x="441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3" name="Line 51"/>
                <p:cNvSpPr>
                  <a:spLocks noChangeShapeType="1"/>
                </p:cNvSpPr>
                <p:nvPr/>
              </p:nvSpPr>
              <p:spPr bwMode="white">
                <a:xfrm>
                  <a:off x="460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4" name="Line 52"/>
                <p:cNvSpPr>
                  <a:spLocks noChangeShapeType="1"/>
                </p:cNvSpPr>
                <p:nvPr/>
              </p:nvSpPr>
              <p:spPr bwMode="white">
                <a:xfrm>
                  <a:off x="480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5" name="Line 53"/>
                <p:cNvSpPr>
                  <a:spLocks noChangeShapeType="1"/>
                </p:cNvSpPr>
                <p:nvPr/>
              </p:nvSpPr>
              <p:spPr bwMode="white">
                <a:xfrm>
                  <a:off x="49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6" name="Line 54"/>
                <p:cNvSpPr>
                  <a:spLocks noChangeShapeType="1"/>
                </p:cNvSpPr>
                <p:nvPr/>
              </p:nvSpPr>
              <p:spPr bwMode="white">
                <a:xfrm>
                  <a:off x="51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7" name="Line 55"/>
                <p:cNvSpPr>
                  <a:spLocks noChangeShapeType="1"/>
                </p:cNvSpPr>
                <p:nvPr/>
              </p:nvSpPr>
              <p:spPr bwMode="white">
                <a:xfrm>
                  <a:off x="53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8" name="Line 56"/>
                <p:cNvSpPr>
                  <a:spLocks noChangeShapeType="1"/>
                </p:cNvSpPr>
                <p:nvPr/>
              </p:nvSpPr>
              <p:spPr bwMode="white">
                <a:xfrm>
                  <a:off x="55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sp>
            <p:nvSpPr>
              <p:cNvPr id="17" name="Line 57"/>
              <p:cNvSpPr>
                <a:spLocks noChangeShapeType="1"/>
              </p:cNvSpPr>
              <p:nvPr/>
            </p:nvSpPr>
            <p:spPr bwMode="ltGray">
              <a:xfrm>
                <a:off x="5568" y="0"/>
                <a:ext cx="0" cy="1488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40458C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6" name="Group 58"/>
            <p:cNvGrpSpPr>
              <a:grpSpLocks/>
            </p:cNvGrpSpPr>
            <p:nvPr userDrawn="1"/>
          </p:nvGrpSpPr>
          <p:grpSpPr bwMode="auto">
            <a:xfrm>
              <a:off x="3" y="559"/>
              <a:ext cx="4192" cy="1796"/>
              <a:chOff x="3" y="559"/>
              <a:chExt cx="4192" cy="1796"/>
            </a:xfrm>
          </p:grpSpPr>
          <p:sp>
            <p:nvSpPr>
              <p:cNvPr id="11" name="Line 59"/>
              <p:cNvSpPr>
                <a:spLocks noChangeShapeType="1"/>
              </p:cNvSpPr>
              <p:nvPr/>
            </p:nvSpPr>
            <p:spPr bwMode="ltGray">
              <a:xfrm>
                <a:off x="506" y="559"/>
                <a:ext cx="0" cy="1796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40458C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" name="Line 60"/>
              <p:cNvSpPr>
                <a:spLocks noChangeShapeType="1"/>
              </p:cNvSpPr>
              <p:nvPr/>
            </p:nvSpPr>
            <p:spPr bwMode="ltGray">
              <a:xfrm flipH="1" flipV="1">
                <a:off x="3" y="1924"/>
                <a:ext cx="3211" cy="1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40458C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" name="Line 61"/>
              <p:cNvSpPr>
                <a:spLocks noChangeShapeType="1"/>
              </p:cNvSpPr>
              <p:nvPr/>
            </p:nvSpPr>
            <p:spPr bwMode="ltGray">
              <a:xfrm flipH="1" flipV="1">
                <a:off x="384" y="938"/>
                <a:ext cx="3811" cy="1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40458C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" name="Arc 62"/>
              <p:cNvSpPr>
                <a:spLocks/>
              </p:cNvSpPr>
              <p:nvPr/>
            </p:nvSpPr>
            <p:spPr bwMode="ltGray">
              <a:xfrm rot="16200000" flipH="1">
                <a:off x="426" y="860"/>
                <a:ext cx="156" cy="157"/>
              </a:xfrm>
              <a:custGeom>
                <a:avLst/>
                <a:gdLst>
                  <a:gd name="T0" fmla="*/ 0 w 43195"/>
                  <a:gd name="T1" fmla="*/ 0 h 43200"/>
                  <a:gd name="T2" fmla="*/ 0 w 43195"/>
                  <a:gd name="T3" fmla="*/ 0 h 43200"/>
                  <a:gd name="T4" fmla="*/ 0 w 43195"/>
                  <a:gd name="T5" fmla="*/ 0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3195" h="43200" fill="none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</a:path>
                  <a:path w="43195" h="43200" stroke="0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  <a:lnTo>
                      <a:pt x="21595" y="21600"/>
                    </a:lnTo>
                    <a:lnTo>
                      <a:pt x="21114" y="5"/>
                    </a:lnTo>
                    <a:close/>
                  </a:path>
                </a:pathLst>
              </a:cu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40458C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7" name="Group 63"/>
            <p:cNvGrpSpPr>
              <a:grpSpLocks/>
            </p:cNvGrpSpPr>
            <p:nvPr userDrawn="1"/>
          </p:nvGrpSpPr>
          <p:grpSpPr bwMode="auto">
            <a:xfrm>
              <a:off x="1480" y="1952"/>
              <a:ext cx="3808" cy="1812"/>
              <a:chOff x="1480" y="1952"/>
              <a:chExt cx="3808" cy="1812"/>
            </a:xfrm>
          </p:grpSpPr>
          <p:sp>
            <p:nvSpPr>
              <p:cNvPr id="8" name="Line 64"/>
              <p:cNvSpPr>
                <a:spLocks noChangeShapeType="1"/>
              </p:cNvSpPr>
              <p:nvPr/>
            </p:nvSpPr>
            <p:spPr bwMode="ltGray">
              <a:xfrm flipV="1">
                <a:off x="1480" y="3442"/>
                <a:ext cx="3808" cy="0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40458C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" name="Line 65"/>
              <p:cNvSpPr>
                <a:spLocks noChangeShapeType="1"/>
              </p:cNvSpPr>
              <p:nvPr/>
            </p:nvSpPr>
            <p:spPr bwMode="ltGray">
              <a:xfrm flipH="1">
                <a:off x="5172" y="1952"/>
                <a:ext cx="0" cy="1812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40458C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" name="Arc 66"/>
              <p:cNvSpPr>
                <a:spLocks/>
              </p:cNvSpPr>
              <p:nvPr/>
            </p:nvSpPr>
            <p:spPr bwMode="ltGray">
              <a:xfrm rot="5400000">
                <a:off x="5097" y="3346"/>
                <a:ext cx="156" cy="157"/>
              </a:xfrm>
              <a:custGeom>
                <a:avLst/>
                <a:gdLst>
                  <a:gd name="T0" fmla="*/ 0 w 43195"/>
                  <a:gd name="T1" fmla="*/ 0 h 43200"/>
                  <a:gd name="T2" fmla="*/ 0 w 43195"/>
                  <a:gd name="T3" fmla="*/ 0 h 43200"/>
                  <a:gd name="T4" fmla="*/ 0 w 43195"/>
                  <a:gd name="T5" fmla="*/ 0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3195" h="43200" fill="none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</a:path>
                  <a:path w="43195" h="43200" stroke="0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  <a:lnTo>
                      <a:pt x="21595" y="21600"/>
                    </a:lnTo>
                    <a:lnTo>
                      <a:pt x="21114" y="5"/>
                    </a:lnTo>
                    <a:close/>
                  </a:path>
                </a:pathLst>
              </a:cu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40458C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sp>
        <p:nvSpPr>
          <p:cNvPr id="9283" name="Rectangle 67"/>
          <p:cNvSpPr>
            <a:spLocks noGrp="1" noChangeArrowheads="1"/>
          </p:cNvSpPr>
          <p:nvPr>
            <p:ph type="ctrTitle"/>
          </p:nvPr>
        </p:nvSpPr>
        <p:spPr>
          <a:xfrm>
            <a:off x="1320800" y="1752600"/>
            <a:ext cx="103632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9284" name="Rectangle 68" descr="Rectangle: Click to edit Master text styles&#10;Second level&#10;Third level&#10;Fourth level&#10;Fifth level"/>
          <p:cNvSpPr>
            <a:spLocks noGrp="1" noChangeArrowheads="1"/>
          </p:cNvSpPr>
          <p:nvPr>
            <p:ph type="subTitle" idx="1"/>
          </p:nvPr>
        </p:nvSpPr>
        <p:spPr>
          <a:xfrm>
            <a:off x="1320800" y="3309938"/>
            <a:ext cx="85344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69" name="Rectangle 69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89B879F4-45D3-473B-954B-A65F6131F43A}" type="datetime1">
              <a:rPr lang="en-US" smtClean="0"/>
              <a:t>2/4/2020</a:t>
            </a:fld>
            <a:endParaRPr lang="en-US"/>
          </a:p>
        </p:txBody>
      </p:sp>
      <p:sp>
        <p:nvSpPr>
          <p:cNvPr id="70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cs typeface="Arial" charset="0"/>
              </a:defRPr>
            </a:lvl1pPr>
          </a:lstStyle>
          <a:p>
            <a:pPr>
              <a:defRPr/>
            </a:pPr>
            <a:r>
              <a:rPr lang="en-US" dirty="0"/>
              <a:t>Dr. Jawdat Abu Taha IUG</a:t>
            </a:r>
          </a:p>
        </p:txBody>
      </p:sp>
      <p:sp>
        <p:nvSpPr>
          <p:cNvPr id="71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C18F4CE5-0DBD-4367-B2C1-69EFBB8AFFD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9389379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B074E471-611E-4DE1-B32E-BB88E670FB48}" type="datetime1">
              <a:rPr lang="en-US" smtClean="0"/>
              <a:t>2/4/2020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cs typeface="Arial" charset="0"/>
              </a:defRPr>
            </a:lvl1pPr>
          </a:lstStyle>
          <a:p>
            <a:pPr>
              <a:defRPr/>
            </a:pPr>
            <a:r>
              <a:rPr lang="en-US" dirty="0"/>
              <a:t>Dr. Jawdat Abu Taha IUG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0BBBC493-A687-4A5F-A4C1-EE0C90DBCDB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2475454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B091609C-7898-45F0-A109-703911BC8F54}" type="datetime1">
              <a:rPr lang="en-US" smtClean="0"/>
              <a:t>2/4/2020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cs typeface="Arial" charset="0"/>
              </a:defRPr>
            </a:lvl1pPr>
          </a:lstStyle>
          <a:p>
            <a:pPr>
              <a:defRPr/>
            </a:pPr>
            <a:r>
              <a:rPr lang="en-US" dirty="0"/>
              <a:t>Dr. Jawdat Abu Taha IUG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2E6CA782-BD64-4BFE-8880-A99664F18C2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1961423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17600" y="19050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00800" y="19050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C8671B4D-A50A-4A55-9791-0F697C7002E2}" type="datetime1">
              <a:rPr lang="en-US" smtClean="0"/>
              <a:t>2/4/2020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cs typeface="Arial" charset="0"/>
              </a:defRPr>
            </a:lvl1pPr>
          </a:lstStyle>
          <a:p>
            <a:pPr>
              <a:defRPr/>
            </a:pPr>
            <a:r>
              <a:rPr lang="en-US" dirty="0"/>
              <a:t>Dr. Jawdat Abu Taha IUG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91F2F53D-F049-45E3-BD0E-06708B0BEC1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3058623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DB532E51-632D-4A99-8315-245D993535DE}" type="datetime1">
              <a:rPr lang="en-US" smtClean="0"/>
              <a:t>2/4/2020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cs typeface="Arial" charset="0"/>
              </a:defRPr>
            </a:lvl1pPr>
          </a:lstStyle>
          <a:p>
            <a:pPr>
              <a:defRPr/>
            </a:pPr>
            <a:r>
              <a:rPr lang="en-US" dirty="0"/>
              <a:t>Dr. Jawdat Abu Taha IUG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29487761-10E1-4C88-A13C-9B9C2CE3D7F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7593860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CC2602A1-0194-42C5-B21D-8E8B4EF6A188}" type="datetime1">
              <a:rPr lang="en-US" smtClean="0"/>
              <a:t>2/4/2020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cs typeface="Arial" charset="0"/>
              </a:defRPr>
            </a:lvl1pPr>
          </a:lstStyle>
          <a:p>
            <a:pPr>
              <a:defRPr/>
            </a:pPr>
            <a:r>
              <a:rPr lang="en-US" dirty="0"/>
              <a:t>Dr. Jawdat Abu Taha IUG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DD0A2118-7CDA-40E8-BC58-03F40DA3CB6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4275976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CB370C5C-E9DF-48FA-80EF-714D7D68FE04}" type="datetime1">
              <a:rPr lang="en-US" smtClean="0"/>
              <a:t>2/4/2020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cs typeface="Arial" charset="0"/>
              </a:defRPr>
            </a:lvl1pPr>
          </a:lstStyle>
          <a:p>
            <a:pPr>
              <a:defRPr/>
            </a:pPr>
            <a:r>
              <a:rPr lang="en-US" dirty="0"/>
              <a:t>Dr. Jawdat Abu Taha IUG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78A8A7AF-715C-4594-BE7C-A261216F47C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255557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654122FC-084D-4A98-A48D-01199C54E655}" type="datetime1">
              <a:rPr lang="en-US" smtClean="0"/>
              <a:t>2/4/2020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cs typeface="Arial" charset="0"/>
              </a:defRPr>
            </a:lvl1pPr>
          </a:lstStyle>
          <a:p>
            <a:pPr>
              <a:defRPr/>
            </a:pPr>
            <a:r>
              <a:rPr lang="en-US" dirty="0"/>
              <a:t>Dr. Jawdat Abu Taha IUG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52333CB3-D6C0-412F-A8EB-D83C4A381AE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8054105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442DF306-7AF7-4095-8594-633A82DB6950}" type="datetime1">
              <a:rPr lang="en-US" smtClean="0"/>
              <a:t>2/4/2020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cs typeface="Arial" charset="0"/>
              </a:defRPr>
            </a:lvl1pPr>
          </a:lstStyle>
          <a:p>
            <a:pPr>
              <a:defRPr/>
            </a:pPr>
            <a:r>
              <a:rPr lang="en-US" dirty="0"/>
              <a:t>Dr. Jawdat Abu Taha IUG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A05D3C18-0F29-42E7-9FEF-573114B96DD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9155848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CA493D51-3B7A-47CD-AC23-2367E0DE6C94}" type="datetime1">
              <a:rPr lang="en-US" smtClean="0"/>
              <a:t>2/4/2020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cs typeface="Arial" charset="0"/>
              </a:defRPr>
            </a:lvl1pPr>
          </a:lstStyle>
          <a:p>
            <a:pPr>
              <a:defRPr/>
            </a:pPr>
            <a:r>
              <a:rPr lang="en-US" dirty="0"/>
              <a:t>Dr. Jawdat Abu Taha IUG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4697B27E-A8D2-49D4-9E93-27AEF530E8E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919512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3800" y="304800"/>
            <a:ext cx="2667000" cy="5715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800" y="304800"/>
            <a:ext cx="7797800" cy="5715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3D090237-BA34-46F0-BDD0-D7DECC8E2FC6}" type="datetime1">
              <a:rPr lang="en-US" smtClean="0"/>
              <a:t>2/4/2020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cs typeface="Arial" charset="0"/>
              </a:defRPr>
            </a:lvl1pPr>
          </a:lstStyle>
          <a:p>
            <a:pPr>
              <a:defRPr/>
            </a:pPr>
            <a:r>
              <a:rPr lang="en-US" dirty="0"/>
              <a:t>Dr. Jawdat Abu Taha IUG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A372E8AA-46D1-4942-9549-76E8E9BACA7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2575340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>
                <a:solidFill>
                  <a:srgbClr val="000000"/>
                </a:solidFill>
                <a:cs typeface="Arial" charset="0"/>
              </a:defRPr>
            </a:lvl1pPr>
          </a:lstStyle>
          <a:p>
            <a:pPr>
              <a:defRPr/>
            </a:pPr>
            <a:fld id="{16962EA2-22F9-481B-A212-6D07AE27C289}" type="datetime1">
              <a:rPr lang="en-US" smtClean="0"/>
              <a:t>2/4/2020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lvl1pPr algn="l">
              <a:defRPr>
                <a:solidFill>
                  <a:srgbClr val="000000"/>
                </a:solidFill>
                <a:cs typeface="Arial" charset="0"/>
              </a:defRPr>
            </a:lvl1pPr>
          </a:lstStyle>
          <a:p>
            <a:pPr>
              <a:defRPr/>
            </a:pPr>
            <a:r>
              <a:rPr lang="en-US" dirty="0"/>
              <a:t>Dr. Jawdat Abu Taha IUG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>
            <a:lvl1pPr>
              <a:defRPr smtClean="0">
                <a:solidFill>
                  <a:srgbClr val="000000"/>
                </a:solidFill>
                <a:cs typeface="Arial" pitchFamily="34" charset="0"/>
              </a:defRPr>
            </a:lvl1pPr>
          </a:lstStyle>
          <a:p>
            <a:pPr>
              <a:defRPr/>
            </a:pPr>
            <a:fld id="{1FEF4E36-B70C-4541-92CE-6FB7A832927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7774801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609600" y="1600201"/>
            <a:ext cx="10972800" cy="4525963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>
                <a:solidFill>
                  <a:srgbClr val="000000"/>
                </a:solidFill>
                <a:cs typeface="Arial" charset="0"/>
              </a:defRPr>
            </a:lvl1pPr>
          </a:lstStyle>
          <a:p>
            <a:pPr>
              <a:defRPr/>
            </a:pPr>
            <a:fld id="{8ECEBFF7-4B3B-465C-BF2E-168208998531}" type="datetime1">
              <a:rPr lang="en-US" smtClean="0"/>
              <a:t>2/4/2020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lvl1pPr algn="l">
              <a:defRPr>
                <a:solidFill>
                  <a:srgbClr val="000000"/>
                </a:solidFill>
                <a:cs typeface="Arial" charset="0"/>
              </a:defRPr>
            </a:lvl1pPr>
          </a:lstStyle>
          <a:p>
            <a:pPr>
              <a:defRPr/>
            </a:pPr>
            <a:r>
              <a:rPr lang="en-US" dirty="0"/>
              <a:t>Dr. Jawdat Abu Taha IUG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>
            <a:lvl1pPr>
              <a:defRPr smtClean="0">
                <a:solidFill>
                  <a:srgbClr val="000000"/>
                </a:solidFill>
                <a:cs typeface="Arial" pitchFamily="34" charset="0"/>
              </a:defRPr>
            </a:lvl1pPr>
          </a:lstStyle>
          <a:p>
            <a:pPr>
              <a:defRPr/>
            </a:pPr>
            <a:fld id="{176E5F8A-79F0-4F4F-A6DB-48AE607CA2F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8953624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8267" y="354014"/>
            <a:ext cx="7721600" cy="10572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08000" y="1524000"/>
            <a:ext cx="5427133" cy="46751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38334" y="1524000"/>
            <a:ext cx="5427133" cy="46751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78044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8267" y="354014"/>
            <a:ext cx="7721600" cy="10572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8000" y="1524000"/>
            <a:ext cx="5427133" cy="46751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38334" y="1524000"/>
            <a:ext cx="5427133" cy="46751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0641766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7B8269-0237-4874-A145-4D21305997B2}" type="datetime1">
              <a:rPr lang="en-US" smtClean="0">
                <a:solidFill>
                  <a:srgbClr val="000000"/>
                </a:solidFill>
              </a:rPr>
              <a:t>2/4/2020</a:t>
            </a:fld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smtClean="0">
                <a:solidFill>
                  <a:srgbClr val="000000"/>
                </a:solidFill>
              </a:rPr>
              <a:t>Dr. Jawdat Abu Taha IUG</a:t>
            </a:r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266261-1BC7-45BE-9B95-A1936EDF9D3B}" type="slidenum">
              <a:rPr lang="es-E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043617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E5761B-CE42-4DC5-B27C-81D8F4E9B840}" type="datetime1">
              <a:rPr lang="en-US" smtClean="0">
                <a:solidFill>
                  <a:srgbClr val="000000"/>
                </a:solidFill>
              </a:rPr>
              <a:t>2/4/2020</a:t>
            </a:fld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smtClean="0">
                <a:solidFill>
                  <a:srgbClr val="000000"/>
                </a:solidFill>
              </a:rPr>
              <a:t>Dr. Jawdat Abu Taha IUG</a:t>
            </a:r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CA9F56-C455-4365-B1CA-78E375E9F2C4}" type="slidenum">
              <a:rPr lang="es-E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502696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46DFA5-A9B6-42BA-9538-30FAD84BBECA}" type="datetime1">
              <a:rPr lang="en-US" smtClean="0">
                <a:solidFill>
                  <a:srgbClr val="000000"/>
                </a:solidFill>
              </a:rPr>
              <a:t>2/4/2020</a:t>
            </a:fld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smtClean="0">
                <a:solidFill>
                  <a:srgbClr val="000000"/>
                </a:solidFill>
              </a:rPr>
              <a:t>Dr. Jawdat Abu Taha IUG</a:t>
            </a:r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B1F00F-5B7B-406F-B0AF-E9FC97064E1A}" type="slidenum">
              <a:rPr lang="es-E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635898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6B1571-D7EA-40C5-BDD5-EB97FAE86A7F}" type="datetime1">
              <a:rPr lang="en-US" smtClean="0">
                <a:solidFill>
                  <a:srgbClr val="000000"/>
                </a:solidFill>
              </a:rPr>
              <a:t>2/4/2020</a:t>
            </a:fld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smtClean="0">
                <a:solidFill>
                  <a:srgbClr val="000000"/>
                </a:solidFill>
              </a:rPr>
              <a:t>Dr. Jawdat Abu Taha IUG</a:t>
            </a:r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8C3FC4-0738-419C-AF61-48987028861F}" type="slidenum">
              <a:rPr lang="es-E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6975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F4B444-6F2C-4222-B3E4-36FB11930B6F}" type="datetime1">
              <a:rPr lang="en-US" smtClean="0">
                <a:solidFill>
                  <a:srgbClr val="000000"/>
                </a:solidFill>
              </a:rPr>
              <a:t>2/4/2020</a:t>
            </a:fld>
            <a:endParaRPr lang="es-E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smtClean="0">
                <a:solidFill>
                  <a:srgbClr val="000000"/>
                </a:solidFill>
              </a:rPr>
              <a:t>Dr. Jawdat Abu Taha IUG</a:t>
            </a:r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8F8F95-212C-48AD-B97C-126C86398167}" type="slidenum">
              <a:rPr lang="es-E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3957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39CC0E-F66A-45D0-9ED5-41F7B4B215B2}" type="datetime1">
              <a:rPr lang="en-US" smtClean="0">
                <a:solidFill>
                  <a:srgbClr val="000000"/>
                </a:solidFill>
              </a:rPr>
              <a:t>2/4/2020</a:t>
            </a:fld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smtClean="0">
                <a:solidFill>
                  <a:srgbClr val="000000"/>
                </a:solidFill>
              </a:rPr>
              <a:t>Dr. Jawdat Abu Taha IUG</a:t>
            </a:r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3436D9-583A-475C-BAC7-9CBD3509BA83}" type="slidenum">
              <a:rPr lang="es-E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78837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A88E12-8B61-434F-9A4F-5A4C3C4189B1}" type="datetime1">
              <a:rPr lang="en-US" smtClean="0">
                <a:solidFill>
                  <a:srgbClr val="000000"/>
                </a:solidFill>
              </a:rPr>
              <a:t>2/4/2020</a:t>
            </a:fld>
            <a:endParaRPr lang="es-E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smtClean="0">
                <a:solidFill>
                  <a:srgbClr val="000000"/>
                </a:solidFill>
              </a:rPr>
              <a:t>Dr. Jawdat Abu Taha IUG</a:t>
            </a:r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E1A0A1-D184-45AC-8BE0-7B2D9A084A52}" type="slidenum">
              <a:rPr lang="es-E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362249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4F22F5-169C-430E-954B-59952C782FDC}" type="datetime1">
              <a:rPr lang="en-US" smtClean="0">
                <a:solidFill>
                  <a:srgbClr val="000000"/>
                </a:solidFill>
              </a:rPr>
              <a:t>2/4/2020</a:t>
            </a:fld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smtClean="0">
                <a:solidFill>
                  <a:srgbClr val="000000"/>
                </a:solidFill>
              </a:rPr>
              <a:t>Dr. Jawdat Abu Taha IUG</a:t>
            </a:r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1CC07E-199B-4953-9A23-EB4BB32A114F}" type="slidenum">
              <a:rPr lang="es-E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063875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C016C3-9C07-4BFC-9B99-FF2FB3D58B25}" type="datetime1">
              <a:rPr lang="en-US" smtClean="0">
                <a:solidFill>
                  <a:srgbClr val="000000"/>
                </a:solidFill>
              </a:rPr>
              <a:t>2/4/2020</a:t>
            </a:fld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smtClean="0">
                <a:solidFill>
                  <a:srgbClr val="000000"/>
                </a:solidFill>
              </a:rPr>
              <a:t>Dr. Jawdat Abu Taha IUG</a:t>
            </a:r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425F8D-451D-43B3-AE1E-7EC8164BCE48}" type="slidenum">
              <a:rPr lang="es-E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021282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1CCBDD-1A81-45D1-8647-580B22CBE9FC}" type="datetime1">
              <a:rPr lang="en-US" smtClean="0">
                <a:solidFill>
                  <a:srgbClr val="000000"/>
                </a:solidFill>
              </a:rPr>
              <a:t>2/4/2020</a:t>
            </a:fld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smtClean="0">
                <a:solidFill>
                  <a:srgbClr val="000000"/>
                </a:solidFill>
              </a:rPr>
              <a:t>Dr. Jawdat Abu Taha IUG</a:t>
            </a:r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EF8AD0-DACC-4E0B-9C35-73DED274980B}" type="slidenum">
              <a:rPr lang="es-E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579265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E9AD25-6B89-4101-A045-9B40AFF61F62}" type="datetime1">
              <a:rPr lang="en-US" smtClean="0">
                <a:solidFill>
                  <a:srgbClr val="000000"/>
                </a:solidFill>
              </a:rPr>
              <a:t>2/4/2020</a:t>
            </a:fld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smtClean="0">
                <a:solidFill>
                  <a:srgbClr val="000000"/>
                </a:solidFill>
              </a:rPr>
              <a:t>Dr. Jawdat Abu Taha IUG</a:t>
            </a:r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0A39F6-E0F1-4196-A1E8-4809EE2B7675}" type="slidenum">
              <a:rPr lang="es-E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89531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4.xml"/><Relationship Id="rId16" Type="http://schemas.openxmlformats.org/officeDocument/2006/relationships/theme" Target="../theme/theme3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A592F6-1138-4515-8A6F-E8C0743E63DE}" type="datetime1">
              <a:rPr lang="en-US" smtClean="0"/>
              <a:t>2/4/2020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Dr. Jawdat Abu Taha IUG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C0E655-3577-4085-B658-18191308D4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31268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n-US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n-US"/>
              <a:t>Haga clic para modificar el estilo de texto del patrón</a:t>
            </a:r>
          </a:p>
          <a:p>
            <a:pPr lvl="1"/>
            <a:r>
              <a:rPr lang="es-ES" altLang="en-US"/>
              <a:t>Segundo nivel</a:t>
            </a:r>
          </a:p>
          <a:p>
            <a:pPr lvl="2"/>
            <a:r>
              <a:rPr lang="es-ES" altLang="en-US"/>
              <a:t>Tercer nivel</a:t>
            </a:r>
          </a:p>
          <a:p>
            <a:pPr lvl="3"/>
            <a:r>
              <a:rPr lang="es-ES" altLang="en-US"/>
              <a:t>Cuarto nivel</a:t>
            </a:r>
          </a:p>
          <a:p>
            <a:pPr lvl="4"/>
            <a:r>
              <a:rPr lang="es-ES" altLang="en-US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6B6D44E-943C-4461-B8F5-B65140168B37}" type="datetime1">
              <a:rPr lang="en-US" smtClean="0">
                <a:solidFill>
                  <a:srgbClr val="000000"/>
                </a:solidFill>
              </a:rPr>
              <a:t>2/4/2020</a:t>
            </a:fld>
            <a:endParaRPr lang="es-E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ES" dirty="0">
                <a:solidFill>
                  <a:srgbClr val="000000"/>
                </a:solidFill>
              </a:rPr>
              <a:t>Dr. Jawdat Abu Taha IUG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0EB5A0-4CF3-47D0-8DA3-6CCF688E3377}" type="slidenum">
              <a:rPr lang="es-ES" alt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7090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0" y="0"/>
            <a:ext cx="12192000" cy="6858000"/>
            <a:chOff x="0" y="0"/>
            <a:chExt cx="5760" cy="4320"/>
          </a:xfrm>
        </p:grpSpPr>
        <p:grpSp>
          <p:nvGrpSpPr>
            <p:cNvPr id="2056" name="Group 3"/>
            <p:cNvGrpSpPr>
              <a:grpSpLocks/>
            </p:cNvGrpSpPr>
            <p:nvPr/>
          </p:nvGrpSpPr>
          <p:grpSpPr bwMode="auto">
            <a:xfrm>
              <a:off x="0" y="0"/>
              <a:ext cx="5760" cy="4320"/>
              <a:chOff x="0" y="0"/>
              <a:chExt cx="5760" cy="4320"/>
            </a:xfrm>
          </p:grpSpPr>
          <p:grpSp>
            <p:nvGrpSpPr>
              <p:cNvPr id="2063" name="Group 4"/>
              <p:cNvGrpSpPr>
                <a:grpSpLocks/>
              </p:cNvGrpSpPr>
              <p:nvPr/>
            </p:nvGrpSpPr>
            <p:grpSpPr bwMode="auto">
              <a:xfrm>
                <a:off x="0" y="192"/>
                <a:ext cx="5760" cy="4032"/>
                <a:chOff x="0" y="192"/>
                <a:chExt cx="5760" cy="4032"/>
              </a:xfrm>
            </p:grpSpPr>
            <p:sp>
              <p:nvSpPr>
                <p:cNvPr id="2094" name="Line 5"/>
                <p:cNvSpPr>
                  <a:spLocks noChangeShapeType="1"/>
                </p:cNvSpPr>
                <p:nvPr/>
              </p:nvSpPr>
              <p:spPr bwMode="white">
                <a:xfrm>
                  <a:off x="0" y="19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95" name="Line 6"/>
                <p:cNvSpPr>
                  <a:spLocks noChangeShapeType="1"/>
                </p:cNvSpPr>
                <p:nvPr/>
              </p:nvSpPr>
              <p:spPr bwMode="white">
                <a:xfrm>
                  <a:off x="0" y="38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96" name="Line 7"/>
                <p:cNvSpPr>
                  <a:spLocks noChangeShapeType="1"/>
                </p:cNvSpPr>
                <p:nvPr/>
              </p:nvSpPr>
              <p:spPr bwMode="white">
                <a:xfrm>
                  <a:off x="0" y="57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97" name="Line 8"/>
                <p:cNvSpPr>
                  <a:spLocks noChangeShapeType="1"/>
                </p:cNvSpPr>
                <p:nvPr/>
              </p:nvSpPr>
              <p:spPr bwMode="white">
                <a:xfrm>
                  <a:off x="0" y="76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98" name="Line 9"/>
                <p:cNvSpPr>
                  <a:spLocks noChangeShapeType="1"/>
                </p:cNvSpPr>
                <p:nvPr/>
              </p:nvSpPr>
              <p:spPr bwMode="white">
                <a:xfrm>
                  <a:off x="0" y="96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99" name="Line 10"/>
                <p:cNvSpPr>
                  <a:spLocks noChangeShapeType="1"/>
                </p:cNvSpPr>
                <p:nvPr/>
              </p:nvSpPr>
              <p:spPr bwMode="white">
                <a:xfrm>
                  <a:off x="0" y="115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00" name="Line 11"/>
                <p:cNvSpPr>
                  <a:spLocks noChangeShapeType="1"/>
                </p:cNvSpPr>
                <p:nvPr/>
              </p:nvSpPr>
              <p:spPr bwMode="white">
                <a:xfrm>
                  <a:off x="0" y="134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01" name="Line 12"/>
                <p:cNvSpPr>
                  <a:spLocks noChangeShapeType="1"/>
                </p:cNvSpPr>
                <p:nvPr/>
              </p:nvSpPr>
              <p:spPr bwMode="white">
                <a:xfrm>
                  <a:off x="0" y="153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02" name="Line 13"/>
                <p:cNvSpPr>
                  <a:spLocks noChangeShapeType="1"/>
                </p:cNvSpPr>
                <p:nvPr/>
              </p:nvSpPr>
              <p:spPr bwMode="white">
                <a:xfrm>
                  <a:off x="0" y="172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03" name="Line 14"/>
                <p:cNvSpPr>
                  <a:spLocks noChangeShapeType="1"/>
                </p:cNvSpPr>
                <p:nvPr/>
              </p:nvSpPr>
              <p:spPr bwMode="white">
                <a:xfrm>
                  <a:off x="0" y="192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04" name="Line 15"/>
                <p:cNvSpPr>
                  <a:spLocks noChangeShapeType="1"/>
                </p:cNvSpPr>
                <p:nvPr/>
              </p:nvSpPr>
              <p:spPr bwMode="white">
                <a:xfrm>
                  <a:off x="0" y="211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05" name="Line 16"/>
                <p:cNvSpPr>
                  <a:spLocks noChangeShapeType="1"/>
                </p:cNvSpPr>
                <p:nvPr/>
              </p:nvSpPr>
              <p:spPr bwMode="white">
                <a:xfrm>
                  <a:off x="0" y="230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06" name="Line 17"/>
                <p:cNvSpPr>
                  <a:spLocks noChangeShapeType="1"/>
                </p:cNvSpPr>
                <p:nvPr/>
              </p:nvSpPr>
              <p:spPr bwMode="white">
                <a:xfrm>
                  <a:off x="0" y="249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07" name="Line 18"/>
                <p:cNvSpPr>
                  <a:spLocks noChangeShapeType="1"/>
                </p:cNvSpPr>
                <p:nvPr/>
              </p:nvSpPr>
              <p:spPr bwMode="white">
                <a:xfrm>
                  <a:off x="0" y="268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08" name="Line 19"/>
                <p:cNvSpPr>
                  <a:spLocks noChangeShapeType="1"/>
                </p:cNvSpPr>
                <p:nvPr/>
              </p:nvSpPr>
              <p:spPr bwMode="white">
                <a:xfrm>
                  <a:off x="0" y="288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09" name="Line 20"/>
                <p:cNvSpPr>
                  <a:spLocks noChangeShapeType="1"/>
                </p:cNvSpPr>
                <p:nvPr/>
              </p:nvSpPr>
              <p:spPr bwMode="white">
                <a:xfrm>
                  <a:off x="0" y="307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10" name="Line 21"/>
                <p:cNvSpPr>
                  <a:spLocks noChangeShapeType="1"/>
                </p:cNvSpPr>
                <p:nvPr/>
              </p:nvSpPr>
              <p:spPr bwMode="white">
                <a:xfrm>
                  <a:off x="0" y="326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11" name="Line 22"/>
                <p:cNvSpPr>
                  <a:spLocks noChangeShapeType="1"/>
                </p:cNvSpPr>
                <p:nvPr/>
              </p:nvSpPr>
              <p:spPr bwMode="white">
                <a:xfrm>
                  <a:off x="0" y="345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12" name="Line 23"/>
                <p:cNvSpPr>
                  <a:spLocks noChangeShapeType="1"/>
                </p:cNvSpPr>
                <p:nvPr/>
              </p:nvSpPr>
              <p:spPr bwMode="white">
                <a:xfrm>
                  <a:off x="0" y="364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13" name="Line 24"/>
                <p:cNvSpPr>
                  <a:spLocks noChangeShapeType="1"/>
                </p:cNvSpPr>
                <p:nvPr/>
              </p:nvSpPr>
              <p:spPr bwMode="white">
                <a:xfrm>
                  <a:off x="0" y="384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14" name="Line 25"/>
                <p:cNvSpPr>
                  <a:spLocks noChangeShapeType="1"/>
                </p:cNvSpPr>
                <p:nvPr/>
              </p:nvSpPr>
              <p:spPr bwMode="white">
                <a:xfrm>
                  <a:off x="0" y="403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15" name="Line 26"/>
                <p:cNvSpPr>
                  <a:spLocks noChangeShapeType="1"/>
                </p:cNvSpPr>
                <p:nvPr/>
              </p:nvSpPr>
              <p:spPr bwMode="white">
                <a:xfrm>
                  <a:off x="0" y="422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grpSp>
            <p:nvGrpSpPr>
              <p:cNvPr id="2064" name="Group 27"/>
              <p:cNvGrpSpPr>
                <a:grpSpLocks/>
              </p:cNvGrpSpPr>
              <p:nvPr/>
            </p:nvGrpSpPr>
            <p:grpSpPr bwMode="auto">
              <a:xfrm>
                <a:off x="192" y="0"/>
                <a:ext cx="5376" cy="4320"/>
                <a:chOff x="192" y="0"/>
                <a:chExt cx="5376" cy="4320"/>
              </a:xfrm>
            </p:grpSpPr>
            <p:sp>
              <p:nvSpPr>
                <p:cNvPr id="2065" name="Line 28"/>
                <p:cNvSpPr>
                  <a:spLocks noChangeShapeType="1"/>
                </p:cNvSpPr>
                <p:nvPr/>
              </p:nvSpPr>
              <p:spPr bwMode="white">
                <a:xfrm>
                  <a:off x="1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66" name="Line 29"/>
                <p:cNvSpPr>
                  <a:spLocks noChangeShapeType="1"/>
                </p:cNvSpPr>
                <p:nvPr/>
              </p:nvSpPr>
              <p:spPr bwMode="white">
                <a:xfrm>
                  <a:off x="3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67" name="Line 30"/>
                <p:cNvSpPr>
                  <a:spLocks noChangeShapeType="1"/>
                </p:cNvSpPr>
                <p:nvPr/>
              </p:nvSpPr>
              <p:spPr bwMode="white">
                <a:xfrm>
                  <a:off x="5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68" name="Line 31"/>
                <p:cNvSpPr>
                  <a:spLocks noChangeShapeType="1"/>
                </p:cNvSpPr>
                <p:nvPr/>
              </p:nvSpPr>
              <p:spPr bwMode="white">
                <a:xfrm>
                  <a:off x="7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69" name="Line 32"/>
                <p:cNvSpPr>
                  <a:spLocks noChangeShapeType="1"/>
                </p:cNvSpPr>
                <p:nvPr/>
              </p:nvSpPr>
              <p:spPr bwMode="white">
                <a:xfrm>
                  <a:off x="96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70" name="Line 33"/>
                <p:cNvSpPr>
                  <a:spLocks noChangeShapeType="1"/>
                </p:cNvSpPr>
                <p:nvPr/>
              </p:nvSpPr>
              <p:spPr bwMode="white">
                <a:xfrm>
                  <a:off x="115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71" name="Line 34"/>
                <p:cNvSpPr>
                  <a:spLocks noChangeShapeType="1"/>
                </p:cNvSpPr>
                <p:nvPr/>
              </p:nvSpPr>
              <p:spPr bwMode="white">
                <a:xfrm>
                  <a:off x="134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72" name="Line 35"/>
                <p:cNvSpPr>
                  <a:spLocks noChangeShapeType="1"/>
                </p:cNvSpPr>
                <p:nvPr/>
              </p:nvSpPr>
              <p:spPr bwMode="white">
                <a:xfrm>
                  <a:off x="153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73" name="Line 36"/>
                <p:cNvSpPr>
                  <a:spLocks noChangeShapeType="1"/>
                </p:cNvSpPr>
                <p:nvPr/>
              </p:nvSpPr>
              <p:spPr bwMode="white">
                <a:xfrm>
                  <a:off x="172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74" name="Line 37"/>
                <p:cNvSpPr>
                  <a:spLocks noChangeShapeType="1"/>
                </p:cNvSpPr>
                <p:nvPr/>
              </p:nvSpPr>
              <p:spPr bwMode="white">
                <a:xfrm>
                  <a:off x="192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75" name="Line 38"/>
                <p:cNvSpPr>
                  <a:spLocks noChangeShapeType="1"/>
                </p:cNvSpPr>
                <p:nvPr/>
              </p:nvSpPr>
              <p:spPr bwMode="white">
                <a:xfrm>
                  <a:off x="211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76" name="Line 39"/>
                <p:cNvSpPr>
                  <a:spLocks noChangeShapeType="1"/>
                </p:cNvSpPr>
                <p:nvPr/>
              </p:nvSpPr>
              <p:spPr bwMode="white">
                <a:xfrm>
                  <a:off x="230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77" name="Line 40"/>
                <p:cNvSpPr>
                  <a:spLocks noChangeShapeType="1"/>
                </p:cNvSpPr>
                <p:nvPr/>
              </p:nvSpPr>
              <p:spPr bwMode="white">
                <a:xfrm>
                  <a:off x="249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78" name="Line 41"/>
                <p:cNvSpPr>
                  <a:spLocks noChangeShapeType="1"/>
                </p:cNvSpPr>
                <p:nvPr/>
              </p:nvSpPr>
              <p:spPr bwMode="white">
                <a:xfrm>
                  <a:off x="268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79" name="Line 42"/>
                <p:cNvSpPr>
                  <a:spLocks noChangeShapeType="1"/>
                </p:cNvSpPr>
                <p:nvPr/>
              </p:nvSpPr>
              <p:spPr bwMode="white">
                <a:xfrm>
                  <a:off x="288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80" name="Line 43"/>
                <p:cNvSpPr>
                  <a:spLocks noChangeShapeType="1"/>
                </p:cNvSpPr>
                <p:nvPr/>
              </p:nvSpPr>
              <p:spPr bwMode="white">
                <a:xfrm>
                  <a:off x="307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81" name="Line 44"/>
                <p:cNvSpPr>
                  <a:spLocks noChangeShapeType="1"/>
                </p:cNvSpPr>
                <p:nvPr/>
              </p:nvSpPr>
              <p:spPr bwMode="white">
                <a:xfrm>
                  <a:off x="326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82" name="Line 45"/>
                <p:cNvSpPr>
                  <a:spLocks noChangeShapeType="1"/>
                </p:cNvSpPr>
                <p:nvPr/>
              </p:nvSpPr>
              <p:spPr bwMode="white">
                <a:xfrm>
                  <a:off x="345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83" name="Line 46"/>
                <p:cNvSpPr>
                  <a:spLocks noChangeShapeType="1"/>
                </p:cNvSpPr>
                <p:nvPr/>
              </p:nvSpPr>
              <p:spPr bwMode="white">
                <a:xfrm>
                  <a:off x="364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84" name="Line 47"/>
                <p:cNvSpPr>
                  <a:spLocks noChangeShapeType="1"/>
                </p:cNvSpPr>
                <p:nvPr/>
              </p:nvSpPr>
              <p:spPr bwMode="white">
                <a:xfrm>
                  <a:off x="384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85" name="Line 48"/>
                <p:cNvSpPr>
                  <a:spLocks noChangeShapeType="1"/>
                </p:cNvSpPr>
                <p:nvPr/>
              </p:nvSpPr>
              <p:spPr bwMode="white">
                <a:xfrm>
                  <a:off x="403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86" name="Line 49"/>
                <p:cNvSpPr>
                  <a:spLocks noChangeShapeType="1"/>
                </p:cNvSpPr>
                <p:nvPr/>
              </p:nvSpPr>
              <p:spPr bwMode="white">
                <a:xfrm>
                  <a:off x="422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87" name="Line 50"/>
                <p:cNvSpPr>
                  <a:spLocks noChangeShapeType="1"/>
                </p:cNvSpPr>
                <p:nvPr/>
              </p:nvSpPr>
              <p:spPr bwMode="white">
                <a:xfrm>
                  <a:off x="441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88" name="Line 51"/>
                <p:cNvSpPr>
                  <a:spLocks noChangeShapeType="1"/>
                </p:cNvSpPr>
                <p:nvPr/>
              </p:nvSpPr>
              <p:spPr bwMode="white">
                <a:xfrm>
                  <a:off x="460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89" name="Line 52"/>
                <p:cNvSpPr>
                  <a:spLocks noChangeShapeType="1"/>
                </p:cNvSpPr>
                <p:nvPr/>
              </p:nvSpPr>
              <p:spPr bwMode="white">
                <a:xfrm>
                  <a:off x="480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90" name="Line 53"/>
                <p:cNvSpPr>
                  <a:spLocks noChangeShapeType="1"/>
                </p:cNvSpPr>
                <p:nvPr/>
              </p:nvSpPr>
              <p:spPr bwMode="white">
                <a:xfrm>
                  <a:off x="49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91" name="Line 54"/>
                <p:cNvSpPr>
                  <a:spLocks noChangeShapeType="1"/>
                </p:cNvSpPr>
                <p:nvPr/>
              </p:nvSpPr>
              <p:spPr bwMode="white">
                <a:xfrm>
                  <a:off x="51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92" name="Line 55"/>
                <p:cNvSpPr>
                  <a:spLocks noChangeShapeType="1"/>
                </p:cNvSpPr>
                <p:nvPr/>
              </p:nvSpPr>
              <p:spPr bwMode="white">
                <a:xfrm>
                  <a:off x="53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93" name="Line 56"/>
                <p:cNvSpPr>
                  <a:spLocks noChangeShapeType="1"/>
                </p:cNvSpPr>
                <p:nvPr/>
              </p:nvSpPr>
              <p:spPr bwMode="white">
                <a:xfrm>
                  <a:off x="55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</p:grpSp>
        <p:sp>
          <p:nvSpPr>
            <p:cNvPr id="2057" name="Rectangle 57" descr="60%"/>
            <p:cNvSpPr>
              <a:spLocks noChangeArrowheads="1"/>
            </p:cNvSpPr>
            <p:nvPr/>
          </p:nvSpPr>
          <p:spPr bwMode="ltGray">
            <a:xfrm>
              <a:off x="2112" y="0"/>
              <a:ext cx="3648" cy="96"/>
            </a:xfrm>
            <a:prstGeom prst="rect">
              <a:avLst/>
            </a:prstGeom>
            <a:pattFill prst="pct60">
              <a:fgClr>
                <a:schemeClr val="folHlink"/>
              </a:fgClr>
              <a:bgClr>
                <a:schemeClr val="bg1"/>
              </a:bgClr>
            </a:patt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altLang="en-US" sz="2800" b="1" u="sng">
                <a:solidFill>
                  <a:srgbClr val="40458C"/>
                </a:solidFill>
                <a:cs typeface="Times New Roman" panose="02020603050405020304" pitchFamily="18" charset="0"/>
              </a:endParaRPr>
            </a:p>
          </p:txBody>
        </p:sp>
        <p:sp>
          <p:nvSpPr>
            <p:cNvPr id="2058" name="Line 58"/>
            <p:cNvSpPr>
              <a:spLocks noChangeShapeType="1"/>
            </p:cNvSpPr>
            <p:nvPr/>
          </p:nvSpPr>
          <p:spPr bwMode="ltGray">
            <a:xfrm>
              <a:off x="5568" y="0"/>
              <a:ext cx="0" cy="1488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40458C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2059" name="Group 59"/>
            <p:cNvGrpSpPr>
              <a:grpSpLocks/>
            </p:cNvGrpSpPr>
            <p:nvPr/>
          </p:nvGrpSpPr>
          <p:grpSpPr bwMode="auto">
            <a:xfrm>
              <a:off x="261" y="892"/>
              <a:ext cx="1124" cy="1464"/>
              <a:chOff x="96" y="916"/>
              <a:chExt cx="2208" cy="2876"/>
            </a:xfrm>
          </p:grpSpPr>
          <p:sp>
            <p:nvSpPr>
              <p:cNvPr id="2060" name="Line 60"/>
              <p:cNvSpPr>
                <a:spLocks noChangeShapeType="1"/>
              </p:cNvSpPr>
              <p:nvPr/>
            </p:nvSpPr>
            <p:spPr bwMode="ltGray">
              <a:xfrm flipH="1">
                <a:off x="96" y="1037"/>
                <a:ext cx="2208" cy="0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40458C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61" name="Line 61"/>
              <p:cNvSpPr>
                <a:spLocks noChangeShapeType="1"/>
              </p:cNvSpPr>
              <p:nvPr/>
            </p:nvSpPr>
            <p:spPr bwMode="ltGray">
              <a:xfrm>
                <a:off x="336" y="920"/>
                <a:ext cx="0" cy="2872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40458C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62" name="Arc 62"/>
              <p:cNvSpPr>
                <a:spLocks/>
              </p:cNvSpPr>
              <p:nvPr/>
            </p:nvSpPr>
            <p:spPr bwMode="ltGray">
              <a:xfrm flipH="1">
                <a:off x="217" y="916"/>
                <a:ext cx="239" cy="239"/>
              </a:xfrm>
              <a:custGeom>
                <a:avLst/>
                <a:gdLst>
                  <a:gd name="T0" fmla="*/ 0 w 43195"/>
                  <a:gd name="T1" fmla="*/ 0 h 43200"/>
                  <a:gd name="T2" fmla="*/ 0 w 43195"/>
                  <a:gd name="T3" fmla="*/ 0 h 43200"/>
                  <a:gd name="T4" fmla="*/ 0 w 43195"/>
                  <a:gd name="T5" fmla="*/ 0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3195" h="43200" fill="none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</a:path>
                  <a:path w="43195" h="43200" stroke="0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  <a:lnTo>
                      <a:pt x="21595" y="21600"/>
                    </a:lnTo>
                    <a:lnTo>
                      <a:pt x="21114" y="5"/>
                    </a:lnTo>
                    <a:close/>
                  </a:path>
                </a:pathLst>
              </a:cu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40458C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sp>
        <p:nvSpPr>
          <p:cNvPr id="2051" name="Rectangle 63"/>
          <p:cNvSpPr>
            <a:spLocks noGrp="1" noChangeArrowheads="1"/>
          </p:cNvSpPr>
          <p:nvPr>
            <p:ph type="title"/>
          </p:nvPr>
        </p:nvSpPr>
        <p:spPr bwMode="auto">
          <a:xfrm>
            <a:off x="812800" y="304800"/>
            <a:ext cx="103632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2" name="Rectangle 64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17600" y="1905000"/>
            <a:ext cx="10363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8257" name="Rectangle 6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400" b="0" u="none">
                <a:solidFill>
                  <a:srgbClr val="40458C"/>
                </a:solidFill>
                <a:latin typeface="+mn-lt"/>
                <a:cs typeface="Times New Roman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3462B06-B474-4915-98C0-3E59EEEF494A}" type="datetime1">
              <a:rPr lang="en-US" smtClean="0"/>
              <a:t>2/4/2020</a:t>
            </a:fld>
            <a:endParaRPr lang="en-US"/>
          </a:p>
        </p:txBody>
      </p:sp>
      <p:sp>
        <p:nvSpPr>
          <p:cNvPr id="8258" name="Rectangle 6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 b="0" u="none">
                <a:solidFill>
                  <a:srgbClr val="40458C"/>
                </a:solidFill>
                <a:latin typeface="+mn-lt"/>
                <a:cs typeface="Times New Roman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/>
              <a:t>Dr. Jawdat Abu Taha IUG</a:t>
            </a:r>
          </a:p>
        </p:txBody>
      </p:sp>
      <p:sp>
        <p:nvSpPr>
          <p:cNvPr id="8259" name="Rectangle 6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solidFill>
                  <a:srgbClr val="40458C"/>
                </a:solidFill>
                <a:latin typeface="Tahoma" pitchFamily="34" charset="0"/>
                <a:cs typeface="Times New Roman" pitchFamily="18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FB9D454-4B25-4F14-A18B-B89370775433}" type="slidenum">
              <a:rPr lang="en-US" alt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490248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10000"/>
        <a:buFont typeface="Wingdings" pitchFamily="2" charset="2"/>
        <a:buBlip>
          <a:blip r:embed="rId17"/>
        </a:buBlip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0000"/>
        <a:buFont typeface="Wingdings" pitchFamily="2" charset="2"/>
        <a:buChar char="n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95000"/>
        <a:buFont typeface="Wingdings" pitchFamily="2" charset="2"/>
        <a:buChar char="w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n-US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n-US"/>
              <a:t>Haga clic para modificar el estilo de texto del patrón</a:t>
            </a:r>
          </a:p>
          <a:p>
            <a:pPr lvl="1"/>
            <a:r>
              <a:rPr lang="es-ES" altLang="en-US"/>
              <a:t>Segundo nivel</a:t>
            </a:r>
          </a:p>
          <a:p>
            <a:pPr lvl="2"/>
            <a:r>
              <a:rPr lang="es-ES" altLang="en-US"/>
              <a:t>Tercer nivel</a:t>
            </a:r>
          </a:p>
          <a:p>
            <a:pPr lvl="3"/>
            <a:r>
              <a:rPr lang="es-ES" altLang="en-US"/>
              <a:t>Cuarto nivel</a:t>
            </a:r>
          </a:p>
          <a:p>
            <a:pPr lvl="4"/>
            <a:r>
              <a:rPr lang="es-ES" altLang="en-US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CCD46C5-2112-4602-BA37-D06F718622F7}" type="datetime1">
              <a:rPr lang="en-US" smtClean="0">
                <a:solidFill>
                  <a:srgbClr val="000000"/>
                </a:solidFill>
              </a:rPr>
              <a:t>2/4/2020</a:t>
            </a:fld>
            <a:endParaRPr lang="es-E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ES" smtClean="0">
                <a:solidFill>
                  <a:srgbClr val="000000"/>
                </a:solidFill>
              </a:rPr>
              <a:t>Dr. Jawdat Abu Taha IUG</a:t>
            </a:r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0EB5A0-4CF3-47D0-8DA3-6CCF688E3377}" type="slidenum">
              <a:rPr lang="es-ES" alt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4498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4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4" name="Rectangle 26"/>
          <p:cNvSpPr>
            <a:spLocks noGrp="1" noChangeArrowheads="1"/>
          </p:cNvSpPr>
          <p:nvPr>
            <p:ph type="ctrTitle"/>
          </p:nvPr>
        </p:nvSpPr>
        <p:spPr>
          <a:xfrm>
            <a:off x="4375624" y="1820579"/>
            <a:ext cx="7110484" cy="2089150"/>
          </a:xfrm>
        </p:spPr>
        <p:txBody>
          <a:bodyPr/>
          <a:lstStyle/>
          <a:p>
            <a:pPr eaLnBrk="1" fontAlgn="auto" hangingPunct="1">
              <a:spcBef>
                <a:spcPts val="580"/>
              </a:spcBef>
              <a:spcAft>
                <a:spcPts val="0"/>
              </a:spcAft>
              <a:defRPr/>
            </a:pPr>
            <a:r>
              <a:rPr lang="en-US" sz="4000" b="1" kern="1200" dirty="0">
                <a:solidFill>
                  <a:schemeClr val="tx1"/>
                </a:solidFill>
                <a:latin typeface="Franklin Gothic Book"/>
              </a:rPr>
              <a:t>Unit 43: Current, Voltage and Resistance</a:t>
            </a:r>
            <a:br>
              <a:rPr lang="en-US" sz="4000" b="1" kern="1200" dirty="0">
                <a:solidFill>
                  <a:schemeClr val="tx1"/>
                </a:solidFill>
                <a:latin typeface="Franklin Gothic Book"/>
              </a:rPr>
            </a:br>
            <a:r>
              <a:rPr lang="en-US" sz="2400" b="1" kern="1200" dirty="0">
                <a:solidFill>
                  <a:srgbClr val="C00000"/>
                </a:solidFill>
                <a:latin typeface="Perpetua"/>
              </a:rPr>
              <a:t>Prof. Fady </a:t>
            </a:r>
            <a:r>
              <a:rPr lang="en-US" sz="2400" b="1" kern="1200" dirty="0" smtClean="0">
                <a:solidFill>
                  <a:srgbClr val="C00000"/>
                </a:solidFill>
                <a:latin typeface="Perpetua"/>
              </a:rPr>
              <a:t>El-Nahal</a:t>
            </a:r>
            <a:br>
              <a:rPr lang="en-US" sz="2400" b="1" kern="1200" dirty="0" smtClean="0">
                <a:solidFill>
                  <a:srgbClr val="C00000"/>
                </a:solidFill>
                <a:latin typeface="Perpetua"/>
              </a:rPr>
            </a:br>
            <a:r>
              <a:rPr lang="en-US" sz="2400" b="1" kern="1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petua"/>
                <a:ea typeface="+mn-ea"/>
                <a:cs typeface="+mn-cs"/>
              </a:rPr>
              <a:t>Technical </a:t>
            </a:r>
            <a:r>
              <a:rPr lang="en-US" sz="2400" b="1" kern="1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petua"/>
                <a:ea typeface="+mn-ea"/>
                <a:cs typeface="+mn-cs"/>
              </a:rPr>
              <a:t>English</a:t>
            </a:r>
            <a:br>
              <a:rPr lang="en-US" sz="2400" b="1" kern="1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petua"/>
                <a:ea typeface="+mn-ea"/>
                <a:cs typeface="+mn-cs"/>
              </a:rPr>
            </a:br>
            <a:r>
              <a:rPr lang="en-US" sz="2400" b="1" kern="1200" dirty="0">
                <a:solidFill>
                  <a:schemeClr val="tx1"/>
                </a:solidFill>
                <a:latin typeface="Perpetua"/>
                <a:ea typeface="+mn-ea"/>
                <a:cs typeface="+mn-cs"/>
              </a:rPr>
              <a:t>Islamic University of Gaza</a:t>
            </a:r>
            <a:r>
              <a:rPr lang="en-US" sz="2400" b="1" kern="1200" dirty="0">
                <a:solidFill>
                  <a:srgbClr val="00B050"/>
                </a:solidFill>
                <a:latin typeface="Perpetua"/>
                <a:ea typeface="+mn-ea"/>
                <a:cs typeface="+mn-cs"/>
              </a:rPr>
              <a:t/>
            </a:r>
            <a:br>
              <a:rPr lang="en-US" sz="2400" b="1" kern="1200" dirty="0">
                <a:solidFill>
                  <a:srgbClr val="00B050"/>
                </a:solidFill>
                <a:latin typeface="Perpetua"/>
                <a:ea typeface="+mn-ea"/>
                <a:cs typeface="+mn-cs"/>
              </a:rPr>
            </a:br>
            <a:r>
              <a:rPr lang="en-US" sz="2400" b="1" kern="1200" dirty="0">
                <a:solidFill>
                  <a:schemeClr val="tx1"/>
                </a:solidFill>
                <a:latin typeface="Perpetua"/>
                <a:ea typeface="+mn-ea"/>
                <a:cs typeface="+mn-cs"/>
              </a:rPr>
              <a:t>2020-2021</a:t>
            </a:r>
            <a:r>
              <a:rPr lang="en-US" sz="2400" kern="1200" dirty="0">
                <a:solidFill>
                  <a:srgbClr val="855D5D">
                    <a:lumMod val="75000"/>
                  </a:srgbClr>
                </a:solidFill>
                <a:latin typeface="Perpetua"/>
                <a:ea typeface="+mn-ea"/>
                <a:cs typeface="+mn-cs"/>
              </a:rPr>
              <a:t/>
            </a:r>
            <a:br>
              <a:rPr lang="en-US" sz="2400" kern="1200" dirty="0">
                <a:solidFill>
                  <a:srgbClr val="855D5D">
                    <a:lumMod val="75000"/>
                  </a:srgbClr>
                </a:solidFill>
                <a:latin typeface="Perpetua"/>
                <a:ea typeface="+mn-ea"/>
                <a:cs typeface="+mn-cs"/>
              </a:rPr>
            </a:b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266261-1BC7-45BE-9B95-A1936EDF9D3B}" type="slidenum">
              <a:rPr lang="es-ES" altLang="en-US" smtClean="0">
                <a:solidFill>
                  <a:srgbClr val="000000"/>
                </a:solidFill>
              </a:rPr>
              <a:pPr>
                <a:defRPr/>
              </a:pPr>
              <a:t>1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3344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900752" y="404813"/>
            <a:ext cx="9321161" cy="1143000"/>
          </a:xfrm>
        </p:spPr>
        <p:txBody>
          <a:bodyPr/>
          <a:lstStyle/>
          <a:p>
            <a:pPr eaLnBrk="1" hangingPunct="1"/>
            <a:r>
              <a:rPr lang="es-UY" altLang="en-US" dirty="0" err="1">
                <a:solidFill>
                  <a:srgbClr val="FF0000"/>
                </a:solidFill>
              </a:rPr>
              <a:t>Outline</a:t>
            </a:r>
            <a:endParaRPr lang="es-ES" altLang="en-US" dirty="0">
              <a:solidFill>
                <a:srgbClr val="FF0000"/>
              </a:solidFill>
            </a:endParaRPr>
          </a:p>
        </p:txBody>
      </p:sp>
      <p:sp>
        <p:nvSpPr>
          <p:cNvPr id="54275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idx="1"/>
          </p:nvPr>
        </p:nvSpPr>
        <p:spPr>
          <a:xfrm>
            <a:off x="1132764" y="2209800"/>
            <a:ext cx="9211386" cy="2743201"/>
          </a:xfrm>
          <a:ln>
            <a:solidFill>
              <a:schemeClr val="accent1"/>
            </a:solidFill>
          </a:ln>
        </p:spPr>
        <p:txBody>
          <a:bodyPr/>
          <a:lstStyle/>
          <a:p>
            <a:pPr marL="514350" indent="-514350" algn="just" eaLnBrk="1" fontAlgn="auto" hangingPunct="1">
              <a:spcBef>
                <a:spcPts val="580"/>
              </a:spcBef>
              <a:spcAft>
                <a:spcPts val="0"/>
              </a:spcAft>
              <a:buClr>
                <a:srgbClr val="D34817"/>
              </a:buClr>
              <a:buSzPct val="85000"/>
              <a:buFont typeface="+mj-lt"/>
              <a:buAutoNum type="alphaUcPeriod"/>
              <a:defRPr/>
            </a:pPr>
            <a:r>
              <a:rPr lang="en-US" sz="4000" kern="1200" dirty="0">
                <a:solidFill>
                  <a:prstClr val="black"/>
                </a:solidFill>
                <a:latin typeface="Times New Roman" pitchFamily="18" charset="0"/>
              </a:rPr>
              <a:t> Electric current</a:t>
            </a:r>
          </a:p>
          <a:p>
            <a:pPr marL="514350" indent="-514350" algn="just" eaLnBrk="1" fontAlgn="auto" hangingPunct="1">
              <a:spcBef>
                <a:spcPts val="580"/>
              </a:spcBef>
              <a:spcAft>
                <a:spcPts val="0"/>
              </a:spcAft>
              <a:buClr>
                <a:srgbClr val="D34817"/>
              </a:buClr>
              <a:buSzPct val="85000"/>
              <a:buFont typeface="+mj-lt"/>
              <a:buAutoNum type="alphaUcPeriod"/>
              <a:defRPr/>
            </a:pPr>
            <a:r>
              <a:rPr lang="en-US" sz="4000" kern="1200" dirty="0">
                <a:solidFill>
                  <a:prstClr val="black"/>
                </a:solidFill>
                <a:latin typeface="Times New Roman" pitchFamily="18" charset="0"/>
              </a:rPr>
              <a:t> Voltage and resistance</a:t>
            </a:r>
          </a:p>
          <a:p>
            <a:pPr marL="514350" indent="-514350" algn="just" eaLnBrk="1" fontAlgn="auto" hangingPunct="1">
              <a:spcBef>
                <a:spcPts val="580"/>
              </a:spcBef>
              <a:spcAft>
                <a:spcPts val="0"/>
              </a:spcAft>
              <a:buClr>
                <a:srgbClr val="D34817"/>
              </a:buClr>
              <a:buSzPct val="85000"/>
              <a:buFont typeface="+mj-lt"/>
              <a:buAutoNum type="alphaUcPeriod"/>
              <a:defRPr/>
            </a:pPr>
            <a:r>
              <a:rPr lang="en-US" sz="4000" kern="1200" dirty="0">
                <a:solidFill>
                  <a:prstClr val="black"/>
                </a:solidFill>
                <a:latin typeface="Times New Roman" pitchFamily="18" charset="0"/>
              </a:rPr>
              <a:t> Electrical power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BBC493-A687-4A5F-A4C1-EE0C90DBCDBA}" type="slidenum">
              <a:rPr lang="en-US" altLang="en-US"/>
              <a:pPr>
                <a:defRPr/>
              </a:pPr>
              <a:t>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4516059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 Electric Current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2800" y="1610436"/>
            <a:ext cx="10951570" cy="1705970"/>
          </a:xfrm>
        </p:spPr>
        <p:txBody>
          <a:bodyPr/>
          <a:lstStyle/>
          <a:p>
            <a:pPr marL="0" indent="0" algn="just"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photo on the opposite page shows a simple electric circuit (or circuit). A cell provides an electric current (or current). This flows through wires, which conduct the electricity (provide a way for it to travel). The current is used to light a lamp. So, like all circuits, the example includes:</a:t>
            </a:r>
          </a:p>
          <a:p>
            <a:pPr marL="0" indent="0" algn="just">
              <a:buNone/>
            </a:pP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BBC493-A687-4A5F-A4C1-EE0C90DBCDBA}" type="slidenum">
              <a:rPr lang="en-US" altLang="en-US" smtClean="0"/>
              <a:pPr>
                <a:defRPr/>
              </a:pPr>
              <a:t>3</a:t>
            </a:fld>
            <a:endParaRPr lang="en-US" alt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57146" y="3316406"/>
            <a:ext cx="3434715" cy="233258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812800" y="3502631"/>
            <a:ext cx="7744346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 electrical supply - in this case, the cell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 electrical conductor (or conductor)- an electrical path- in this case, wires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one or more electrical components (or components)- electrical devices (in this case, the lamp) which have a function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61140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 Electric Current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2800" y="1569493"/>
            <a:ext cx="10965218" cy="4450307"/>
          </a:xfrm>
        </p:spPr>
        <p:txBody>
          <a:bodyPr/>
          <a:lstStyle/>
          <a:p>
            <a:pPr marL="0" indent="0" algn="just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Current- measured in 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amperes, or amps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(A) -is the rate of flow of electric charge. Electric charge is carried by electrons- particles with a 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negative charge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(-),which are normally attached to atoms. When an electric current flows through a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conductr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the electrons move from one atom to another- in the case of a copper wire, from one copper atom to the next. If the number of electrons flowing through a conductor increases, then the 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amperage, or </a:t>
            </a:r>
            <a:r>
              <a:rPr 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arnpage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(current) increases. When electrons flow, carrying a current, they can be called 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charge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carriers.</a:t>
            </a:r>
          </a:p>
          <a:p>
            <a:pPr marL="0" indent="0" algn="just">
              <a:buNone/>
            </a:pPr>
            <a:endParaRPr lang="en-US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Notes: In everyday English, cells are called 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batteries</a:t>
            </a:r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In technical English, a battery is a number of cells placed together. 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Lamps</a:t>
            </a:r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are often called bulbs in everyday English 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BBC493-A687-4A5F-A4C1-EE0C90DBCDBA}" type="slidenum">
              <a:rPr lang="en-US" altLang="en-US" smtClean="0"/>
              <a:pPr>
                <a:defRPr/>
              </a:pPr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79518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C00000"/>
                </a:solidFill>
              </a:rPr>
              <a:t>B. Voltage and Resistance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5343" y="1569493"/>
            <a:ext cx="10877266" cy="4450307"/>
          </a:xfrm>
        </p:spPr>
        <p:txBody>
          <a:bodyPr/>
          <a:lstStyle/>
          <a:p>
            <a:pPr marL="0" indent="0" algn="just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amount of current (in amps) flowing through a circuit will partly depend on the 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electromotive force (EMF)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the electrical supply. Electromotive force is measured in volts (V), and is generally called voltage. The 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voltage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depends on the 'strength' of the electrical supply. In the diagram above, adding a second cell would supply a higher voltage. </a:t>
            </a:r>
          </a:p>
          <a:p>
            <a:pPr marL="0" indent="0" algn="just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amount of current will also depend on 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electrical resistance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(or resistance). This value- in ohms (0) - is a measure of how easily current can flow through the conductors and components in a circuit. For example, a lamp creates resistance because the filament- the metal wire inside it - is very thin. This limits the amount of current that can flow. Resistance also depends on the materials used as conductors. For example, copper has a low resistance and so is a good conductor.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BBC493-A687-4A5F-A4C1-EE0C90DBCDBA}" type="slidenum">
              <a:rPr lang="en-US" altLang="en-US" smtClean="0"/>
              <a:pPr>
                <a:defRPr/>
              </a:pPr>
              <a:t>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05153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C00000"/>
                </a:solidFill>
              </a:rPr>
              <a:t>B. Voltage and Resistance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637731"/>
            <a:ext cx="10836322" cy="4382069"/>
          </a:xfrm>
        </p:spPr>
        <p:txBody>
          <a:bodyPr/>
          <a:lstStyle/>
          <a:p>
            <a:pPr marL="0" indent="0" algn="just"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Materials with very high resistance, such as plastics, are called 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electrical insulators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(or insulators). Only very high voltages cause current to 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flow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through them. Materials that are good insulators are used to insulate conductors. An example is plastic 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insulation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around electric wires. This stops people from touching the conductor and- if it is live (carrying current)- from getting a dangerous 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electric shock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BBC493-A687-4A5F-A4C1-EE0C90DBCDBA}" type="slidenum">
              <a:rPr lang="en-US" altLang="en-US" smtClean="0"/>
              <a:pPr>
                <a:defRPr/>
              </a:pPr>
              <a:t>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52969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C. Electrical Power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2800" y="1676400"/>
            <a:ext cx="10992513" cy="4343399"/>
          </a:xfrm>
        </p:spPr>
        <p:txBody>
          <a:bodyPr/>
          <a:lstStyle/>
          <a:p>
            <a:pPr marL="0" indent="0" algn="just">
              <a:buNone/>
            </a:pPr>
            <a:r>
              <a:rPr lang="en-US" sz="2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text below, about electrical power, is from a home improvements magazine</a:t>
            </a:r>
          </a:p>
          <a:p>
            <a:pPr marL="0" indent="0" algn="just">
              <a:buNone/>
            </a:pP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amount of current, in amps, required by an electrical appliance- such as a TV or an electric kettle -depends on the </a:t>
            </a:r>
            <a:r>
              <a:rPr lang="en-US" sz="2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power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the appliance. This number- expressed in </a:t>
            </a:r>
            <a:r>
              <a:rPr lang="en-US" sz="2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watts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(W)- will be marked somewhere on the appliance. To calculate the required </a:t>
            </a:r>
            <a:r>
              <a:rPr lang="en-US" sz="2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current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simply take the wattage and divide it by the </a:t>
            </a:r>
            <a:r>
              <a:rPr lang="en-US" sz="2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voltage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the electrical supply in your home- around 230 volts in most of Europe. Therefore, for an electric kettle with a power rating of 2,000 watts (as specified by the manufacturer), the current required is: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BBC493-A687-4A5F-A4C1-EE0C90DBCDBA}" type="slidenum">
              <a:rPr lang="en-US" altLang="en-US" smtClean="0"/>
              <a:pPr>
                <a:defRPr/>
              </a:pPr>
              <a:t>7</a:t>
            </a:fld>
            <a:endParaRPr lang="en-US" alt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0872" y="5238500"/>
            <a:ext cx="4405813" cy="895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1080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5569" y="687506"/>
            <a:ext cx="11063135" cy="1143000"/>
          </a:xfrm>
        </p:spPr>
        <p:txBody>
          <a:bodyPr/>
          <a:lstStyle/>
          <a:p>
            <a:pPr lvl="0">
              <a:spcBef>
                <a:spcPct val="20000"/>
              </a:spcBef>
            </a:pP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43.1  Complete the word puzzle and find the word going down the page. Look at A, B and C opposite page to help you.</a:t>
            </a:r>
            <a:b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2800" y="1542197"/>
            <a:ext cx="8303065" cy="4423012"/>
          </a:xfrm>
        </p:spPr>
        <p:txBody>
          <a:bodyPr/>
          <a:lstStyle/>
          <a:p>
            <a:pPr marL="0" indent="0" algn="just"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another term for amperage</a:t>
            </a:r>
          </a:p>
          <a:p>
            <a:pPr marL="0" indent="0" algn="just"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provided by a battery, for example</a:t>
            </a:r>
          </a:p>
          <a:p>
            <a:pPr marL="0" indent="0" algn="just"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measured as a wattage</a:t>
            </a:r>
          </a:p>
          <a:p>
            <a:pPr marL="0" indent="0" algn="just"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 allows current to flow through it</a:t>
            </a:r>
          </a:p>
          <a:p>
            <a:pPr marL="0" indent="0" algn="just"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 has very high electrical resistance</a:t>
            </a:r>
          </a:p>
          <a:p>
            <a:pPr marL="0" indent="0" algn="just"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 carried by moving electrons</a:t>
            </a:r>
          </a:p>
          <a:p>
            <a:pPr marL="0" indent="0" algn="just"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 another term for an electrical 'device'</a:t>
            </a:r>
          </a:p>
          <a:p>
            <a:pPr marL="0" indent="0" algn="just"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 the consequence of a person touching a live conductor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BBC493-A687-4A5F-A4C1-EE0C90DBCDBA}" type="slidenum">
              <a:rPr lang="en-US" altLang="en-US" smtClean="0"/>
              <a:pPr>
                <a:defRPr/>
              </a:pPr>
              <a:t>8</a:t>
            </a:fld>
            <a:endParaRPr lang="en-US" alt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8565" y="1259006"/>
            <a:ext cx="5520140" cy="3760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8465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304800"/>
            <a:ext cx="10978866" cy="1143000"/>
          </a:xfrm>
        </p:spPr>
        <p:txBody>
          <a:bodyPr/>
          <a:lstStyle/>
          <a:p>
            <a:pPr algn="just"/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43.1  Complete the word puzzle and find the word going down the page. Look at A, B and C opposite page to help you.</a:t>
            </a:r>
            <a:endParaRPr lang="en-US" sz="3200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28549" y="1733266"/>
            <a:ext cx="8105131" cy="4515133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BBC493-A687-4A5F-A4C1-EE0C90DBCDBA}" type="slidenum">
              <a:rPr lang="en-US" altLang="en-US" smtClean="0"/>
              <a:pPr>
                <a:defRPr/>
              </a:pPr>
              <a:t>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18585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4412" y="66006"/>
            <a:ext cx="11423175" cy="1143000"/>
          </a:xfrm>
        </p:spPr>
        <p:txBody>
          <a:bodyPr/>
          <a:lstStyle/>
          <a:p>
            <a:pPr algn="just"/>
            <a:r>
              <a:rPr lang="en-US" sz="3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43.2 Complete the extract about current and power calculations using the words in the box. Look at A, B and C opposite to help you.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2327" y="2232546"/>
            <a:ext cx="11095630" cy="4015854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electrical calculations, electromotive force is expressed by the letter E, resistance by the letter R, and current by the letter 1 (which comes from the word 'intensity').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According to Ohm's Law: I = E/R.</a:t>
            </a:r>
          </a:p>
          <a:p>
            <a:pPr marL="0" indent="0" algn="just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other words, the 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(1)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...... flowing through a 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(2)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........ , measured in 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(3)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...... , equals the 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(4)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...... of the electrical 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(5)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........ , measured in 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(6)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....... ,divided by the total (7) ....... ,measured in 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(8)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......... To work out the value of  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it is necessary to calculate the total resistance of all the 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(9)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........ and connecting lengths of 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(10)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....... That make up the circuit. Once both the voltage and amperage are known, it is possible to work out the power, measured in 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(11)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....... , that will be consumed. 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Power (P)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can be calculated using the equation 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 = EI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Therefore 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(12)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....... equals voltage multiplied by amperage.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795164" y="6248400"/>
            <a:ext cx="1482436" cy="457200"/>
          </a:xfrm>
        </p:spPr>
        <p:txBody>
          <a:bodyPr/>
          <a:lstStyle/>
          <a:p>
            <a:pPr>
              <a:defRPr/>
            </a:pPr>
            <a:fld id="{0BBBC493-A687-4A5F-A4C1-EE0C90DBCDBA}" type="slidenum">
              <a:rPr lang="en-US" altLang="en-US" smtClean="0"/>
              <a:pPr>
                <a:defRPr/>
              </a:pPr>
              <a:t>10</a:t>
            </a:fld>
            <a:endParaRPr lang="en-US" alt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2327" y="1135509"/>
            <a:ext cx="10607343" cy="117715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0224449" y="2018373"/>
            <a:ext cx="1907652" cy="45243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fr-FR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fr-FR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current</a:t>
            </a:r>
            <a:endParaRPr lang="fr-FR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circuit</a:t>
            </a:r>
          </a:p>
          <a:p>
            <a:r>
              <a:rPr lang="fr-FR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fr-FR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amps</a:t>
            </a:r>
            <a:endParaRPr lang="fr-FR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voltage</a:t>
            </a:r>
          </a:p>
          <a:p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supply</a:t>
            </a:r>
          </a:p>
          <a:p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volts</a:t>
            </a:r>
          </a:p>
          <a:p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 resistance</a:t>
            </a:r>
          </a:p>
          <a:p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 ohms</a:t>
            </a:r>
          </a:p>
          <a:p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 components</a:t>
            </a:r>
          </a:p>
          <a:p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0 conductor</a:t>
            </a:r>
          </a:p>
          <a:p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 watts</a:t>
            </a:r>
          </a:p>
          <a:p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 wattage</a:t>
            </a:r>
          </a:p>
        </p:txBody>
      </p:sp>
    </p:spTree>
    <p:extLst>
      <p:ext uri="{BB962C8B-B14F-4D97-AF65-F5344CB8AC3E}">
        <p14:creationId xmlns:p14="http://schemas.microsoft.com/office/powerpoint/2010/main" val="3797782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 bwMode="auto">
          <a:xfrm>
            <a:off x="2463114" y="2020330"/>
            <a:ext cx="7265773" cy="3707027"/>
          </a:xfrm>
          <a:prstGeom prst="ellipse">
            <a:avLst/>
          </a:prstGeom>
          <a:solidFill>
            <a:srgbClr val="FFFF00"/>
          </a:solidFill>
          <a:ln w="28575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88969" tIns="44484" rIns="88969" bIns="44484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7006" b="1" dirty="0">
                <a:solidFill>
                  <a:srgbClr val="C00000"/>
                </a:solidFill>
                <a:latin typeface="Verdana" pitchFamily="34" charset="0"/>
                <a:cs typeface="Tahoma" pitchFamily="34" charset="0"/>
              </a:rPr>
              <a:t>End of</a:t>
            </a:r>
            <a:br>
              <a:rPr lang="en-US" sz="7006" b="1" dirty="0">
                <a:solidFill>
                  <a:srgbClr val="C00000"/>
                </a:solidFill>
                <a:latin typeface="Verdana" pitchFamily="34" charset="0"/>
                <a:cs typeface="Tahoma" pitchFamily="34" charset="0"/>
              </a:rPr>
            </a:br>
            <a:r>
              <a:rPr lang="en-US" sz="7006" b="1" dirty="0">
                <a:solidFill>
                  <a:srgbClr val="C00000"/>
                </a:solidFill>
                <a:latin typeface="Verdana" pitchFamily="34" charset="0"/>
                <a:cs typeface="Tahoma" pitchFamily="34" charset="0"/>
              </a:rPr>
              <a:t> Unit 43</a:t>
            </a:r>
            <a:endParaRPr lang="en-US" sz="7006" b="1" dirty="0">
              <a:solidFill>
                <a:srgbClr val="C00000"/>
              </a:solidFill>
              <a:latin typeface="Tahoma" pitchFamily="34" charset="0"/>
              <a:cs typeface="Times New Roman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CA9F56-C455-4365-B1CA-78E375E9F2C4}" type="slidenum">
              <a:rPr lang="es-ES" altLang="en-US" smtClean="0">
                <a:solidFill>
                  <a:srgbClr val="000000"/>
                </a:solidFill>
              </a:rPr>
              <a:pPr>
                <a:defRPr/>
              </a:pPr>
              <a:t>11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8111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4876863d88386c2dfcd84ea2667569ad244adb4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iseño predeterminado">
  <a:themeElements>
    <a:clrScheme name="Diseño predeterminado 2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FBDF53"/>
      </a:accent1>
      <a:accent2>
        <a:srgbClr val="FF9966"/>
      </a:accent2>
      <a:accent3>
        <a:srgbClr val="FFFFFF"/>
      </a:accent3>
      <a:accent4>
        <a:srgbClr val="000000"/>
      </a:accent4>
      <a:accent5>
        <a:srgbClr val="FDECB3"/>
      </a:accent5>
      <a:accent6>
        <a:srgbClr val="E78A5C"/>
      </a:accent6>
      <a:hlink>
        <a:srgbClr val="CC3300"/>
      </a:hlink>
      <a:folHlink>
        <a:srgbClr val="9966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Blueprint">
  <a:themeElements>
    <a:clrScheme name="Blueprint 2">
      <a:dk1>
        <a:srgbClr val="40458C"/>
      </a:dk1>
      <a:lt1>
        <a:srgbClr val="FFFFFF"/>
      </a:lt1>
      <a:dk2>
        <a:srgbClr val="660066"/>
      </a:dk2>
      <a:lt2>
        <a:srgbClr val="B7C1EB"/>
      </a:lt2>
      <a:accent1>
        <a:srgbClr val="ECD882"/>
      </a:accent1>
      <a:accent2>
        <a:srgbClr val="B2B2B2"/>
      </a:accent2>
      <a:accent3>
        <a:srgbClr val="FFFFFF"/>
      </a:accent3>
      <a:accent4>
        <a:srgbClr val="353A77"/>
      </a:accent4>
      <a:accent5>
        <a:srgbClr val="F4E9C1"/>
      </a:accent5>
      <a:accent6>
        <a:srgbClr val="A1A1A1"/>
      </a:accent6>
      <a:hlink>
        <a:srgbClr val="6F89F7"/>
      </a:hlink>
      <a:folHlink>
        <a:srgbClr val="CFDBFD"/>
      </a:folHlink>
    </a:clrScheme>
    <a:fontScheme name="Blueprint">
      <a:majorFont>
        <a:latin typeface="Tahoma"/>
        <a:ea typeface=""/>
        <a:cs typeface="Times New Roman"/>
      </a:majorFont>
      <a:minorFont>
        <a:latin typeface="Tahoma"/>
        <a:ea typeface="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1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1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Times New Roman" pitchFamily="18" charset="0"/>
          </a:defRPr>
        </a:defPPr>
      </a:lstStyle>
    </a:lnDef>
  </a:objectDefaults>
  <a:extraClrSchemeLst>
    <a:extraClrScheme>
      <a:clrScheme name="Blueprint 1">
        <a:dk1>
          <a:srgbClr val="000000"/>
        </a:dk1>
        <a:lt1>
          <a:srgbClr val="FFFFFF"/>
        </a:lt1>
        <a:dk2>
          <a:srgbClr val="40458C"/>
        </a:dk2>
        <a:lt2>
          <a:srgbClr val="FFFFCC"/>
        </a:lt2>
        <a:accent1>
          <a:srgbClr val="8D8DB3"/>
        </a:accent1>
        <a:accent2>
          <a:srgbClr val="B2B2B2"/>
        </a:accent2>
        <a:accent3>
          <a:srgbClr val="AFB0C5"/>
        </a:accent3>
        <a:accent4>
          <a:srgbClr val="DADADA"/>
        </a:accent4>
        <a:accent5>
          <a:srgbClr val="C5C5D6"/>
        </a:accent5>
        <a:accent6>
          <a:srgbClr val="A1A1A1"/>
        </a:accent6>
        <a:hlink>
          <a:srgbClr val="6F89F7"/>
        </a:hlink>
        <a:folHlink>
          <a:srgbClr val="4F56A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print 2">
        <a:dk1>
          <a:srgbClr val="40458C"/>
        </a:dk1>
        <a:lt1>
          <a:srgbClr val="FFFFFF"/>
        </a:lt1>
        <a:dk2>
          <a:srgbClr val="660066"/>
        </a:dk2>
        <a:lt2>
          <a:srgbClr val="B7C1EB"/>
        </a:lt2>
        <a:accent1>
          <a:srgbClr val="ECD882"/>
        </a:accent1>
        <a:accent2>
          <a:srgbClr val="B2B2B2"/>
        </a:accent2>
        <a:accent3>
          <a:srgbClr val="FFFFFF"/>
        </a:accent3>
        <a:accent4>
          <a:srgbClr val="353A77"/>
        </a:accent4>
        <a:accent5>
          <a:srgbClr val="F4E9C1"/>
        </a:accent5>
        <a:accent6>
          <a:srgbClr val="A1A1A1"/>
        </a:accent6>
        <a:hlink>
          <a:srgbClr val="6F89F7"/>
        </a:hlink>
        <a:folHlink>
          <a:srgbClr val="CFDBF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print 3">
        <a:dk1>
          <a:srgbClr val="000000"/>
        </a:dk1>
        <a:lt1>
          <a:srgbClr val="FFFFFF"/>
        </a:lt1>
        <a:dk2>
          <a:srgbClr val="4D4D4D"/>
        </a:dk2>
        <a:lt2>
          <a:srgbClr val="B2B2B2"/>
        </a:lt2>
        <a:accent1>
          <a:srgbClr val="969696"/>
        </a:accent1>
        <a:accent2>
          <a:srgbClr val="EAEAEA"/>
        </a:accent2>
        <a:accent3>
          <a:srgbClr val="FFFFFF"/>
        </a:accent3>
        <a:accent4>
          <a:srgbClr val="000000"/>
        </a:accent4>
        <a:accent5>
          <a:srgbClr val="C9C9C9"/>
        </a:accent5>
        <a:accent6>
          <a:srgbClr val="D4D4D4"/>
        </a:accent6>
        <a:hlink>
          <a:srgbClr val="777777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print 4">
        <a:dk1>
          <a:srgbClr val="333300"/>
        </a:dk1>
        <a:lt1>
          <a:srgbClr val="FFFFFF"/>
        </a:lt1>
        <a:dk2>
          <a:srgbClr val="663300"/>
        </a:dk2>
        <a:lt2>
          <a:srgbClr val="B2B2B2"/>
        </a:lt2>
        <a:accent1>
          <a:srgbClr val="DDC6A7"/>
        </a:accent1>
        <a:accent2>
          <a:srgbClr val="D9C167"/>
        </a:accent2>
        <a:accent3>
          <a:srgbClr val="FFFFFF"/>
        </a:accent3>
        <a:accent4>
          <a:srgbClr val="2A2A00"/>
        </a:accent4>
        <a:accent5>
          <a:srgbClr val="EBDFD0"/>
        </a:accent5>
        <a:accent6>
          <a:srgbClr val="C4AF5D"/>
        </a:accent6>
        <a:hlink>
          <a:srgbClr val="8A7A66"/>
        </a:hlink>
        <a:folHlink>
          <a:srgbClr val="C0AE9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print 5">
        <a:dk1>
          <a:srgbClr val="000000"/>
        </a:dk1>
        <a:lt1>
          <a:srgbClr val="FFFFFF"/>
        </a:lt1>
        <a:dk2>
          <a:srgbClr val="003366"/>
        </a:dk2>
        <a:lt2>
          <a:srgbClr val="CCFFCC"/>
        </a:lt2>
        <a:accent1>
          <a:srgbClr val="006699"/>
        </a:accent1>
        <a:accent2>
          <a:srgbClr val="009999"/>
        </a:accent2>
        <a:accent3>
          <a:srgbClr val="AAADB8"/>
        </a:accent3>
        <a:accent4>
          <a:srgbClr val="DADADA"/>
        </a:accent4>
        <a:accent5>
          <a:srgbClr val="AAB8CA"/>
        </a:accent5>
        <a:accent6>
          <a:srgbClr val="008A8A"/>
        </a:accent6>
        <a:hlink>
          <a:srgbClr val="0099CC"/>
        </a:hlink>
        <a:folHlink>
          <a:srgbClr val="00458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print 6">
        <a:dk1>
          <a:srgbClr val="000000"/>
        </a:dk1>
        <a:lt1>
          <a:srgbClr val="FFFFFF"/>
        </a:lt1>
        <a:dk2>
          <a:srgbClr val="004A48"/>
        </a:dk2>
        <a:lt2>
          <a:srgbClr val="33CCCC"/>
        </a:lt2>
        <a:accent1>
          <a:srgbClr val="006699"/>
        </a:accent1>
        <a:accent2>
          <a:srgbClr val="009999"/>
        </a:accent2>
        <a:accent3>
          <a:srgbClr val="AAB1B1"/>
        </a:accent3>
        <a:accent4>
          <a:srgbClr val="DADADA"/>
        </a:accent4>
        <a:accent5>
          <a:srgbClr val="AAB8CA"/>
        </a:accent5>
        <a:accent6>
          <a:srgbClr val="008A8A"/>
        </a:accent6>
        <a:hlink>
          <a:srgbClr val="00CC99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print 7">
        <a:dk1>
          <a:srgbClr val="000000"/>
        </a:dk1>
        <a:lt1>
          <a:srgbClr val="FFFFFF"/>
        </a:lt1>
        <a:dk2>
          <a:srgbClr val="333300"/>
        </a:dk2>
        <a:lt2>
          <a:srgbClr val="FFFFCC"/>
        </a:lt2>
        <a:accent1>
          <a:srgbClr val="CC9900"/>
        </a:accent1>
        <a:accent2>
          <a:srgbClr val="CC6600"/>
        </a:accent2>
        <a:accent3>
          <a:srgbClr val="ADADAA"/>
        </a:accent3>
        <a:accent4>
          <a:srgbClr val="DADADA"/>
        </a:accent4>
        <a:accent5>
          <a:srgbClr val="E2CAAA"/>
        </a:accent5>
        <a:accent6>
          <a:srgbClr val="B95C00"/>
        </a:accent6>
        <a:hlink>
          <a:srgbClr val="808000"/>
        </a:hlink>
        <a:folHlink>
          <a:srgbClr val="525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print 8">
        <a:dk1>
          <a:srgbClr val="003D62"/>
        </a:dk1>
        <a:lt1>
          <a:srgbClr val="FFFFFF"/>
        </a:lt1>
        <a:dk2>
          <a:srgbClr val="006699"/>
        </a:dk2>
        <a:lt2>
          <a:srgbClr val="C8D1DA"/>
        </a:lt2>
        <a:accent1>
          <a:srgbClr val="9AC0EA"/>
        </a:accent1>
        <a:accent2>
          <a:srgbClr val="80C3C8"/>
        </a:accent2>
        <a:accent3>
          <a:srgbClr val="FFFFFF"/>
        </a:accent3>
        <a:accent4>
          <a:srgbClr val="003353"/>
        </a:accent4>
        <a:accent5>
          <a:srgbClr val="CADCF3"/>
        </a:accent5>
        <a:accent6>
          <a:srgbClr val="73B0B5"/>
        </a:accent6>
        <a:hlink>
          <a:srgbClr val="81ABCB"/>
        </a:hlink>
        <a:folHlink>
          <a:srgbClr val="B6CBD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Diseño predeterminado">
  <a:themeElements>
    <a:clrScheme name="Diseño predeterminado 2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FBDF53"/>
      </a:accent1>
      <a:accent2>
        <a:srgbClr val="FF9966"/>
      </a:accent2>
      <a:accent3>
        <a:srgbClr val="FFFFFF"/>
      </a:accent3>
      <a:accent4>
        <a:srgbClr val="000000"/>
      </a:accent4>
      <a:accent5>
        <a:srgbClr val="FDECB3"/>
      </a:accent5>
      <a:accent6>
        <a:srgbClr val="E78A5C"/>
      </a:accent6>
      <a:hlink>
        <a:srgbClr val="CC3300"/>
      </a:hlink>
      <a:folHlink>
        <a:srgbClr val="9966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Blueprint 2">
    <a:dk1>
      <a:srgbClr val="40458C"/>
    </a:dk1>
    <a:lt1>
      <a:srgbClr val="FFFFFF"/>
    </a:lt1>
    <a:dk2>
      <a:srgbClr val="660066"/>
    </a:dk2>
    <a:lt2>
      <a:srgbClr val="B7C1EB"/>
    </a:lt2>
    <a:accent1>
      <a:srgbClr val="ECD882"/>
    </a:accent1>
    <a:accent2>
      <a:srgbClr val="B2B2B2"/>
    </a:accent2>
    <a:accent3>
      <a:srgbClr val="FFFFFF"/>
    </a:accent3>
    <a:accent4>
      <a:srgbClr val="353A77"/>
    </a:accent4>
    <a:accent5>
      <a:srgbClr val="F4E9C1"/>
    </a:accent5>
    <a:accent6>
      <a:srgbClr val="A1A1A1"/>
    </a:accent6>
    <a:hlink>
      <a:srgbClr val="6F89F7"/>
    </a:hlink>
    <a:folHlink>
      <a:srgbClr val="CFDBFD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1008</Words>
  <Application>Microsoft Office PowerPoint</Application>
  <PresentationFormat>Widescreen</PresentationFormat>
  <Paragraphs>62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11</vt:i4>
      </vt:variant>
    </vt:vector>
  </HeadingPairs>
  <TitlesOfParts>
    <vt:vector size="24" baseType="lpstr">
      <vt:lpstr>Arial</vt:lpstr>
      <vt:lpstr>Calibri</vt:lpstr>
      <vt:lpstr>Calibri Light</vt:lpstr>
      <vt:lpstr>Franklin Gothic Book</vt:lpstr>
      <vt:lpstr>Perpetua</vt:lpstr>
      <vt:lpstr>Tahoma</vt:lpstr>
      <vt:lpstr>Times New Roman</vt:lpstr>
      <vt:lpstr>Verdana</vt:lpstr>
      <vt:lpstr>Wingdings</vt:lpstr>
      <vt:lpstr>Office Theme</vt:lpstr>
      <vt:lpstr>Diseño predeterminado</vt:lpstr>
      <vt:lpstr>2_Blueprint</vt:lpstr>
      <vt:lpstr>1_Diseño predeterminado</vt:lpstr>
      <vt:lpstr>Unit 43: Current, Voltage and Resistance Prof. Fady El-Nahal Technical English Islamic University of Gaza 2020-2021 </vt:lpstr>
      <vt:lpstr>Outline</vt:lpstr>
      <vt:lpstr>A. Electric Current</vt:lpstr>
      <vt:lpstr>A. Electric Current</vt:lpstr>
      <vt:lpstr>B. Voltage and Resistance</vt:lpstr>
      <vt:lpstr>B. Voltage and Resistance</vt:lpstr>
      <vt:lpstr>C. Electrical Power</vt:lpstr>
      <vt:lpstr>43.1  Complete the word puzzle and find the word going down the page. Look at A, B and C opposite page to help you. </vt:lpstr>
      <vt:lpstr>43.1  Complete the word puzzle and find the word going down the page. Look at A, B and C opposite page to help you.</vt:lpstr>
      <vt:lpstr>43.2 Complete the extract about current and power calculations using the words in the box. Look at A, B and C opposite to help you.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 43: Current, voltage and resistance Dr. Basil Hamed Technical English Islamic University of Gaza April, 2016</dc:title>
  <dc:creator>Basil Hamed</dc:creator>
  <cp:lastModifiedBy>Fady El-Nahal</cp:lastModifiedBy>
  <cp:revision>41</cp:revision>
  <dcterms:created xsi:type="dcterms:W3CDTF">2016-03-21T04:56:25Z</dcterms:created>
  <dcterms:modified xsi:type="dcterms:W3CDTF">2020-02-04T18:13:13Z</dcterms:modified>
</cp:coreProperties>
</file>