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8" r:id="rId4"/>
  </p:sldMasterIdLst>
  <p:notesMasterIdLst>
    <p:notesMasterId r:id="rId17"/>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9" d="100"/>
          <a:sy n="109" d="100"/>
        </p:scale>
        <p:origin x="636"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286FB3-8283-42CB-A858-44A01009A353}" type="datetimeFigureOut">
              <a:rPr lang="en-US" smtClean="0"/>
              <a:t>2/4/2020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FA6E69-968F-4F6D-B575-A7C02F70075B}" type="slidenum">
              <a:rPr lang="en-US" smtClean="0"/>
              <a:t>‹#›</a:t>
            </a:fld>
            <a:endParaRPr lang="en-US"/>
          </a:p>
        </p:txBody>
      </p:sp>
    </p:spTree>
    <p:extLst>
      <p:ext uri="{BB962C8B-B14F-4D97-AF65-F5344CB8AC3E}">
        <p14:creationId xmlns:p14="http://schemas.microsoft.com/office/powerpoint/2010/main" val="31010238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44E20A0-2D72-4012-BE09-33F62F3E8E3C}" type="datetime1">
              <a:rPr lang="en-US" smtClean="0"/>
              <a:t>2/4/2020</a:t>
            </a:fld>
            <a:endParaRPr lang="en-US"/>
          </a:p>
        </p:txBody>
      </p:sp>
      <p:sp>
        <p:nvSpPr>
          <p:cNvPr id="5" name="Footer Placeholder 4"/>
          <p:cNvSpPr>
            <a:spLocks noGrp="1"/>
          </p:cNvSpPr>
          <p:nvPr>
            <p:ph type="ftr" sz="quarter" idx="11"/>
          </p:nvPr>
        </p:nvSpPr>
        <p:spPr/>
        <p:txBody>
          <a:bodyPr/>
          <a:lstStyle/>
          <a:p>
            <a:r>
              <a:rPr lang="en-US" smtClean="0"/>
              <a:t>Dr. Jawdat  Abu Taha IUG</a:t>
            </a:r>
            <a:endParaRPr lang="en-US"/>
          </a:p>
        </p:txBody>
      </p:sp>
      <p:sp>
        <p:nvSpPr>
          <p:cNvPr id="6" name="Slide Number Placeholder 5"/>
          <p:cNvSpPr>
            <a:spLocks noGrp="1"/>
          </p:cNvSpPr>
          <p:nvPr>
            <p:ph type="sldNum" sz="quarter" idx="12"/>
          </p:nvPr>
        </p:nvSpPr>
        <p:spPr/>
        <p:txBody>
          <a:bodyPr/>
          <a:lstStyle/>
          <a:p>
            <a:fld id="{C573F38C-CA2E-42FC-A42E-35F431E874EC}" type="slidenum">
              <a:rPr lang="en-US" smtClean="0"/>
              <a:t>‹#›</a:t>
            </a:fld>
            <a:endParaRPr lang="en-US"/>
          </a:p>
        </p:txBody>
      </p:sp>
    </p:spTree>
    <p:extLst>
      <p:ext uri="{BB962C8B-B14F-4D97-AF65-F5344CB8AC3E}">
        <p14:creationId xmlns:p14="http://schemas.microsoft.com/office/powerpoint/2010/main" val="29697962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04FED0B-48BB-49C7-97C7-3D783DB5DE70}" type="datetime1">
              <a:rPr lang="en-US" smtClean="0"/>
              <a:t>2/4/2020</a:t>
            </a:fld>
            <a:endParaRPr lang="en-US"/>
          </a:p>
        </p:txBody>
      </p:sp>
      <p:sp>
        <p:nvSpPr>
          <p:cNvPr id="5" name="Footer Placeholder 4"/>
          <p:cNvSpPr>
            <a:spLocks noGrp="1"/>
          </p:cNvSpPr>
          <p:nvPr>
            <p:ph type="ftr" sz="quarter" idx="11"/>
          </p:nvPr>
        </p:nvSpPr>
        <p:spPr/>
        <p:txBody>
          <a:bodyPr/>
          <a:lstStyle/>
          <a:p>
            <a:r>
              <a:rPr lang="en-US" smtClean="0"/>
              <a:t>Dr. Jawdat  Abu Taha IUG</a:t>
            </a:r>
            <a:endParaRPr lang="en-US"/>
          </a:p>
        </p:txBody>
      </p:sp>
      <p:sp>
        <p:nvSpPr>
          <p:cNvPr id="6" name="Slide Number Placeholder 5"/>
          <p:cNvSpPr>
            <a:spLocks noGrp="1"/>
          </p:cNvSpPr>
          <p:nvPr>
            <p:ph type="sldNum" sz="quarter" idx="12"/>
          </p:nvPr>
        </p:nvSpPr>
        <p:spPr/>
        <p:txBody>
          <a:bodyPr/>
          <a:lstStyle/>
          <a:p>
            <a:fld id="{C573F38C-CA2E-42FC-A42E-35F431E874EC}" type="slidenum">
              <a:rPr lang="en-US" smtClean="0"/>
              <a:t>‹#›</a:t>
            </a:fld>
            <a:endParaRPr lang="en-US"/>
          </a:p>
        </p:txBody>
      </p:sp>
    </p:spTree>
    <p:extLst>
      <p:ext uri="{BB962C8B-B14F-4D97-AF65-F5344CB8AC3E}">
        <p14:creationId xmlns:p14="http://schemas.microsoft.com/office/powerpoint/2010/main" val="9952335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7AF6D2-6E6B-4289-A547-57991756461B}" type="datetime1">
              <a:rPr lang="en-US" smtClean="0"/>
              <a:t>2/4/2020</a:t>
            </a:fld>
            <a:endParaRPr lang="en-US"/>
          </a:p>
        </p:txBody>
      </p:sp>
      <p:sp>
        <p:nvSpPr>
          <p:cNvPr id="5" name="Footer Placeholder 4"/>
          <p:cNvSpPr>
            <a:spLocks noGrp="1"/>
          </p:cNvSpPr>
          <p:nvPr>
            <p:ph type="ftr" sz="quarter" idx="11"/>
          </p:nvPr>
        </p:nvSpPr>
        <p:spPr/>
        <p:txBody>
          <a:bodyPr/>
          <a:lstStyle/>
          <a:p>
            <a:r>
              <a:rPr lang="en-US" smtClean="0"/>
              <a:t>Dr. Jawdat  Abu Taha IUG</a:t>
            </a:r>
            <a:endParaRPr lang="en-US"/>
          </a:p>
        </p:txBody>
      </p:sp>
      <p:sp>
        <p:nvSpPr>
          <p:cNvPr id="6" name="Slide Number Placeholder 5"/>
          <p:cNvSpPr>
            <a:spLocks noGrp="1"/>
          </p:cNvSpPr>
          <p:nvPr>
            <p:ph type="sldNum" sz="quarter" idx="12"/>
          </p:nvPr>
        </p:nvSpPr>
        <p:spPr/>
        <p:txBody>
          <a:bodyPr/>
          <a:lstStyle/>
          <a:p>
            <a:fld id="{C573F38C-CA2E-42FC-A42E-35F431E874EC}" type="slidenum">
              <a:rPr lang="en-US" smtClean="0"/>
              <a:t>‹#›</a:t>
            </a:fld>
            <a:endParaRPr lang="en-US"/>
          </a:p>
        </p:txBody>
      </p:sp>
    </p:spTree>
    <p:extLst>
      <p:ext uri="{BB962C8B-B14F-4D97-AF65-F5344CB8AC3E}">
        <p14:creationId xmlns:p14="http://schemas.microsoft.com/office/powerpoint/2010/main" val="4121339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C16ED49-BD51-4F31-ACAA-5BD9B61224A0}" type="datetime1">
              <a:rPr lang="en-US" smtClean="0"/>
              <a:t>2/4/2020</a:t>
            </a:fld>
            <a:endParaRPr lang="en-US"/>
          </a:p>
        </p:txBody>
      </p:sp>
      <p:sp>
        <p:nvSpPr>
          <p:cNvPr id="6" name="Footer Placeholder 5"/>
          <p:cNvSpPr>
            <a:spLocks noGrp="1"/>
          </p:cNvSpPr>
          <p:nvPr>
            <p:ph type="ftr" sz="quarter" idx="11"/>
          </p:nvPr>
        </p:nvSpPr>
        <p:spPr/>
        <p:txBody>
          <a:bodyPr/>
          <a:lstStyle/>
          <a:p>
            <a:r>
              <a:rPr lang="en-US" smtClean="0"/>
              <a:t>Dr. Jawdat  Abu Taha IUG</a:t>
            </a:r>
            <a:endParaRPr lang="en-US"/>
          </a:p>
        </p:txBody>
      </p:sp>
      <p:sp>
        <p:nvSpPr>
          <p:cNvPr id="7" name="Slide Number Placeholder 6"/>
          <p:cNvSpPr>
            <a:spLocks noGrp="1"/>
          </p:cNvSpPr>
          <p:nvPr>
            <p:ph type="sldNum" sz="quarter" idx="12"/>
          </p:nvPr>
        </p:nvSpPr>
        <p:spPr/>
        <p:txBody>
          <a:bodyPr/>
          <a:lstStyle/>
          <a:p>
            <a:fld id="{C573F38C-CA2E-42FC-A42E-35F431E874EC}" type="slidenum">
              <a:rPr lang="en-US" smtClean="0"/>
              <a:t>‹#›</a:t>
            </a:fld>
            <a:endParaRPr lang="en-US"/>
          </a:p>
        </p:txBody>
      </p:sp>
    </p:spTree>
    <p:extLst>
      <p:ext uri="{BB962C8B-B14F-4D97-AF65-F5344CB8AC3E}">
        <p14:creationId xmlns:p14="http://schemas.microsoft.com/office/powerpoint/2010/main" val="6612506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C20B10B-E62E-490C-877C-DBF632206186}" type="datetime1">
              <a:rPr lang="en-US" smtClean="0"/>
              <a:t>2/4/2020</a:t>
            </a:fld>
            <a:endParaRPr lang="en-US"/>
          </a:p>
        </p:txBody>
      </p:sp>
      <p:sp>
        <p:nvSpPr>
          <p:cNvPr id="8" name="Footer Placeholder 7"/>
          <p:cNvSpPr>
            <a:spLocks noGrp="1"/>
          </p:cNvSpPr>
          <p:nvPr>
            <p:ph type="ftr" sz="quarter" idx="11"/>
          </p:nvPr>
        </p:nvSpPr>
        <p:spPr/>
        <p:txBody>
          <a:bodyPr/>
          <a:lstStyle/>
          <a:p>
            <a:r>
              <a:rPr lang="en-US" smtClean="0"/>
              <a:t>Dr. Jawdat  Abu Taha IUG</a:t>
            </a:r>
            <a:endParaRPr lang="en-US"/>
          </a:p>
        </p:txBody>
      </p:sp>
      <p:sp>
        <p:nvSpPr>
          <p:cNvPr id="9" name="Slide Number Placeholder 8"/>
          <p:cNvSpPr>
            <a:spLocks noGrp="1"/>
          </p:cNvSpPr>
          <p:nvPr>
            <p:ph type="sldNum" sz="quarter" idx="12"/>
          </p:nvPr>
        </p:nvSpPr>
        <p:spPr/>
        <p:txBody>
          <a:bodyPr/>
          <a:lstStyle/>
          <a:p>
            <a:fld id="{C573F38C-CA2E-42FC-A42E-35F431E874EC}" type="slidenum">
              <a:rPr lang="en-US" smtClean="0"/>
              <a:t>‹#›</a:t>
            </a:fld>
            <a:endParaRPr lang="en-US"/>
          </a:p>
        </p:txBody>
      </p:sp>
    </p:spTree>
    <p:extLst>
      <p:ext uri="{BB962C8B-B14F-4D97-AF65-F5344CB8AC3E}">
        <p14:creationId xmlns:p14="http://schemas.microsoft.com/office/powerpoint/2010/main" val="4032255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C660CD2-7ABA-4F63-8BFC-7BA0C6F84A57}" type="datetime1">
              <a:rPr lang="en-US" smtClean="0"/>
              <a:t>2/4/2020</a:t>
            </a:fld>
            <a:endParaRPr lang="en-US"/>
          </a:p>
        </p:txBody>
      </p:sp>
      <p:sp>
        <p:nvSpPr>
          <p:cNvPr id="4" name="Footer Placeholder 3"/>
          <p:cNvSpPr>
            <a:spLocks noGrp="1"/>
          </p:cNvSpPr>
          <p:nvPr>
            <p:ph type="ftr" sz="quarter" idx="11"/>
          </p:nvPr>
        </p:nvSpPr>
        <p:spPr/>
        <p:txBody>
          <a:bodyPr/>
          <a:lstStyle/>
          <a:p>
            <a:r>
              <a:rPr lang="en-US" smtClean="0"/>
              <a:t>Dr. Jawdat  Abu Taha IUG</a:t>
            </a:r>
            <a:endParaRPr lang="en-US"/>
          </a:p>
        </p:txBody>
      </p:sp>
      <p:sp>
        <p:nvSpPr>
          <p:cNvPr id="5" name="Slide Number Placeholder 4"/>
          <p:cNvSpPr>
            <a:spLocks noGrp="1"/>
          </p:cNvSpPr>
          <p:nvPr>
            <p:ph type="sldNum" sz="quarter" idx="12"/>
          </p:nvPr>
        </p:nvSpPr>
        <p:spPr/>
        <p:txBody>
          <a:bodyPr/>
          <a:lstStyle/>
          <a:p>
            <a:fld id="{C573F38C-CA2E-42FC-A42E-35F431E874EC}" type="slidenum">
              <a:rPr lang="en-US" smtClean="0"/>
              <a:t>‹#›</a:t>
            </a:fld>
            <a:endParaRPr lang="en-US"/>
          </a:p>
        </p:txBody>
      </p:sp>
    </p:spTree>
    <p:extLst>
      <p:ext uri="{BB962C8B-B14F-4D97-AF65-F5344CB8AC3E}">
        <p14:creationId xmlns:p14="http://schemas.microsoft.com/office/powerpoint/2010/main" val="11754076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193F04-A083-47AF-AD7E-67D934217E8A}" type="datetime1">
              <a:rPr lang="en-US" smtClean="0"/>
              <a:t>2/4/2020</a:t>
            </a:fld>
            <a:endParaRPr lang="en-US"/>
          </a:p>
        </p:txBody>
      </p:sp>
      <p:sp>
        <p:nvSpPr>
          <p:cNvPr id="3" name="Footer Placeholder 2"/>
          <p:cNvSpPr>
            <a:spLocks noGrp="1"/>
          </p:cNvSpPr>
          <p:nvPr>
            <p:ph type="ftr" sz="quarter" idx="11"/>
          </p:nvPr>
        </p:nvSpPr>
        <p:spPr/>
        <p:txBody>
          <a:bodyPr/>
          <a:lstStyle/>
          <a:p>
            <a:r>
              <a:rPr lang="en-US" smtClean="0"/>
              <a:t>Dr. Jawdat  Abu Taha IUG</a:t>
            </a:r>
            <a:endParaRPr lang="en-US"/>
          </a:p>
        </p:txBody>
      </p:sp>
      <p:sp>
        <p:nvSpPr>
          <p:cNvPr id="4" name="Slide Number Placeholder 3"/>
          <p:cNvSpPr>
            <a:spLocks noGrp="1"/>
          </p:cNvSpPr>
          <p:nvPr>
            <p:ph type="sldNum" sz="quarter" idx="12"/>
          </p:nvPr>
        </p:nvSpPr>
        <p:spPr/>
        <p:txBody>
          <a:bodyPr/>
          <a:lstStyle/>
          <a:p>
            <a:fld id="{C573F38C-CA2E-42FC-A42E-35F431E874EC}" type="slidenum">
              <a:rPr lang="en-US" smtClean="0"/>
              <a:t>‹#›</a:t>
            </a:fld>
            <a:endParaRPr lang="en-US"/>
          </a:p>
        </p:txBody>
      </p:sp>
    </p:spTree>
    <p:extLst>
      <p:ext uri="{BB962C8B-B14F-4D97-AF65-F5344CB8AC3E}">
        <p14:creationId xmlns:p14="http://schemas.microsoft.com/office/powerpoint/2010/main" val="27125700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CD3FB26-BA15-491E-81DE-7F79F9C84AFF}" type="datetime1">
              <a:rPr lang="en-US" smtClean="0"/>
              <a:t>2/4/2020</a:t>
            </a:fld>
            <a:endParaRPr lang="en-US"/>
          </a:p>
        </p:txBody>
      </p:sp>
      <p:sp>
        <p:nvSpPr>
          <p:cNvPr id="6" name="Footer Placeholder 5"/>
          <p:cNvSpPr>
            <a:spLocks noGrp="1"/>
          </p:cNvSpPr>
          <p:nvPr>
            <p:ph type="ftr" sz="quarter" idx="11"/>
          </p:nvPr>
        </p:nvSpPr>
        <p:spPr/>
        <p:txBody>
          <a:bodyPr/>
          <a:lstStyle/>
          <a:p>
            <a:r>
              <a:rPr lang="en-US" smtClean="0"/>
              <a:t>Dr. Jawdat  Abu Taha IUG</a:t>
            </a:r>
            <a:endParaRPr lang="en-US"/>
          </a:p>
        </p:txBody>
      </p:sp>
      <p:sp>
        <p:nvSpPr>
          <p:cNvPr id="7" name="Slide Number Placeholder 6"/>
          <p:cNvSpPr>
            <a:spLocks noGrp="1"/>
          </p:cNvSpPr>
          <p:nvPr>
            <p:ph type="sldNum" sz="quarter" idx="12"/>
          </p:nvPr>
        </p:nvSpPr>
        <p:spPr/>
        <p:txBody>
          <a:bodyPr/>
          <a:lstStyle/>
          <a:p>
            <a:fld id="{C573F38C-CA2E-42FC-A42E-35F431E874EC}" type="slidenum">
              <a:rPr lang="en-US" smtClean="0"/>
              <a:t>‹#›</a:t>
            </a:fld>
            <a:endParaRPr lang="en-US"/>
          </a:p>
        </p:txBody>
      </p:sp>
    </p:spTree>
    <p:extLst>
      <p:ext uri="{BB962C8B-B14F-4D97-AF65-F5344CB8AC3E}">
        <p14:creationId xmlns:p14="http://schemas.microsoft.com/office/powerpoint/2010/main" val="2562441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0517987-08AA-4A18-BFDA-B940E9CBCF17}" type="datetime1">
              <a:rPr lang="en-US" smtClean="0"/>
              <a:t>2/4/2020</a:t>
            </a:fld>
            <a:endParaRPr lang="en-US"/>
          </a:p>
        </p:txBody>
      </p:sp>
      <p:sp>
        <p:nvSpPr>
          <p:cNvPr id="6" name="Footer Placeholder 5"/>
          <p:cNvSpPr>
            <a:spLocks noGrp="1"/>
          </p:cNvSpPr>
          <p:nvPr>
            <p:ph type="ftr" sz="quarter" idx="11"/>
          </p:nvPr>
        </p:nvSpPr>
        <p:spPr/>
        <p:txBody>
          <a:bodyPr/>
          <a:lstStyle/>
          <a:p>
            <a:r>
              <a:rPr lang="en-US" smtClean="0"/>
              <a:t>Dr. Jawdat  Abu Taha IUG</a:t>
            </a:r>
            <a:endParaRPr lang="en-US"/>
          </a:p>
        </p:txBody>
      </p:sp>
      <p:sp>
        <p:nvSpPr>
          <p:cNvPr id="7" name="Slide Number Placeholder 6"/>
          <p:cNvSpPr>
            <a:spLocks noGrp="1"/>
          </p:cNvSpPr>
          <p:nvPr>
            <p:ph type="sldNum" sz="quarter" idx="12"/>
          </p:nvPr>
        </p:nvSpPr>
        <p:spPr/>
        <p:txBody>
          <a:bodyPr/>
          <a:lstStyle/>
          <a:p>
            <a:fld id="{C573F38C-CA2E-42FC-A42E-35F431E874EC}" type="slidenum">
              <a:rPr lang="en-US" smtClean="0"/>
              <a:t>‹#›</a:t>
            </a:fld>
            <a:endParaRPr lang="en-US"/>
          </a:p>
        </p:txBody>
      </p:sp>
    </p:spTree>
    <p:extLst>
      <p:ext uri="{BB962C8B-B14F-4D97-AF65-F5344CB8AC3E}">
        <p14:creationId xmlns:p14="http://schemas.microsoft.com/office/powerpoint/2010/main" val="2218121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C800871-B4FD-40EF-96AA-89C114D1D3C3}" type="datetime1">
              <a:rPr lang="en-US" smtClean="0"/>
              <a:t>2/4/2020</a:t>
            </a:fld>
            <a:endParaRPr lang="en-US"/>
          </a:p>
        </p:txBody>
      </p:sp>
      <p:sp>
        <p:nvSpPr>
          <p:cNvPr id="5" name="Footer Placeholder 4"/>
          <p:cNvSpPr>
            <a:spLocks noGrp="1"/>
          </p:cNvSpPr>
          <p:nvPr>
            <p:ph type="ftr" sz="quarter" idx="11"/>
          </p:nvPr>
        </p:nvSpPr>
        <p:spPr/>
        <p:txBody>
          <a:bodyPr/>
          <a:lstStyle/>
          <a:p>
            <a:r>
              <a:rPr lang="en-US" smtClean="0"/>
              <a:t>Dr. Jawdat  Abu Taha IUG</a:t>
            </a:r>
            <a:endParaRPr lang="en-US"/>
          </a:p>
        </p:txBody>
      </p:sp>
      <p:sp>
        <p:nvSpPr>
          <p:cNvPr id="6" name="Slide Number Placeholder 5"/>
          <p:cNvSpPr>
            <a:spLocks noGrp="1"/>
          </p:cNvSpPr>
          <p:nvPr>
            <p:ph type="sldNum" sz="quarter" idx="12"/>
          </p:nvPr>
        </p:nvSpPr>
        <p:spPr/>
        <p:txBody>
          <a:bodyPr/>
          <a:lstStyle/>
          <a:p>
            <a:fld id="{C573F38C-CA2E-42FC-A42E-35F431E874EC}" type="slidenum">
              <a:rPr lang="en-US" smtClean="0"/>
              <a:t>‹#›</a:t>
            </a:fld>
            <a:endParaRPr lang="en-US"/>
          </a:p>
        </p:txBody>
      </p:sp>
    </p:spTree>
    <p:extLst>
      <p:ext uri="{BB962C8B-B14F-4D97-AF65-F5344CB8AC3E}">
        <p14:creationId xmlns:p14="http://schemas.microsoft.com/office/powerpoint/2010/main" val="13919371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8EAD46-4965-41BC-9A99-12E7EDEAD9C2}" type="datetime1">
              <a:rPr lang="en-US" smtClean="0"/>
              <a:t>2/4/2020</a:t>
            </a:fld>
            <a:endParaRPr lang="en-US"/>
          </a:p>
        </p:txBody>
      </p:sp>
      <p:sp>
        <p:nvSpPr>
          <p:cNvPr id="5" name="Footer Placeholder 4"/>
          <p:cNvSpPr>
            <a:spLocks noGrp="1"/>
          </p:cNvSpPr>
          <p:nvPr>
            <p:ph type="ftr" sz="quarter" idx="11"/>
          </p:nvPr>
        </p:nvSpPr>
        <p:spPr/>
        <p:txBody>
          <a:bodyPr/>
          <a:lstStyle/>
          <a:p>
            <a:r>
              <a:rPr lang="en-US" smtClean="0"/>
              <a:t>Dr. Jawdat  Abu Taha IUG</a:t>
            </a:r>
            <a:endParaRPr lang="en-US"/>
          </a:p>
        </p:txBody>
      </p:sp>
      <p:sp>
        <p:nvSpPr>
          <p:cNvPr id="6" name="Slide Number Placeholder 5"/>
          <p:cNvSpPr>
            <a:spLocks noGrp="1"/>
          </p:cNvSpPr>
          <p:nvPr>
            <p:ph type="sldNum" sz="quarter" idx="12"/>
          </p:nvPr>
        </p:nvSpPr>
        <p:spPr/>
        <p:txBody>
          <a:bodyPr/>
          <a:lstStyle/>
          <a:p>
            <a:fld id="{C573F38C-CA2E-42FC-A42E-35F431E874EC}" type="slidenum">
              <a:rPr lang="en-US" smtClean="0"/>
              <a:t>‹#›</a:t>
            </a:fld>
            <a:endParaRPr lang="en-US"/>
          </a:p>
        </p:txBody>
      </p:sp>
    </p:spTree>
    <p:extLst>
      <p:ext uri="{BB962C8B-B14F-4D97-AF65-F5344CB8AC3E}">
        <p14:creationId xmlns:p14="http://schemas.microsoft.com/office/powerpoint/2010/main" val="8296394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fld id="{D80693F2-4262-4891-BDC1-263CD3BC2BFB}" type="datetime1">
              <a:rPr lang="en-US" smtClean="0">
                <a:solidFill>
                  <a:srgbClr val="000000"/>
                </a:solidFill>
              </a:rPr>
              <a:t>2/4/2020</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Dr. Jawdat  Abu Taha IUG</a:t>
            </a:r>
          </a:p>
        </p:txBody>
      </p:sp>
      <p:sp>
        <p:nvSpPr>
          <p:cNvPr id="6" name="Rectangle 6"/>
          <p:cNvSpPr>
            <a:spLocks noGrp="1" noChangeArrowheads="1"/>
          </p:cNvSpPr>
          <p:nvPr>
            <p:ph type="sldNum" sz="quarter" idx="12"/>
          </p:nvPr>
        </p:nvSpPr>
        <p:spPr>
          <a:ln/>
        </p:spPr>
        <p:txBody>
          <a:bodyPr/>
          <a:lstStyle>
            <a:lvl1pPr>
              <a:defRPr/>
            </a:lvl1pPr>
          </a:lstStyle>
          <a:p>
            <a:pPr>
              <a:defRPr/>
            </a:pPr>
            <a:fld id="{A3266261-1BC7-45BE-9B95-A1936EDF9D3B}"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10265962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182A2468-C35C-4C27-84EF-3D49DF0E7DDF}" type="datetime1">
              <a:rPr lang="en-US" smtClean="0">
                <a:solidFill>
                  <a:srgbClr val="000000"/>
                </a:solidFill>
              </a:rPr>
              <a:t>2/4/2020</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Dr. Jawdat  Abu Taha IUG</a:t>
            </a:r>
          </a:p>
        </p:txBody>
      </p:sp>
      <p:sp>
        <p:nvSpPr>
          <p:cNvPr id="6" name="Rectangle 6"/>
          <p:cNvSpPr>
            <a:spLocks noGrp="1" noChangeArrowheads="1"/>
          </p:cNvSpPr>
          <p:nvPr>
            <p:ph type="sldNum" sz="quarter" idx="12"/>
          </p:nvPr>
        </p:nvSpPr>
        <p:spPr>
          <a:ln/>
        </p:spPr>
        <p:txBody>
          <a:bodyPr/>
          <a:lstStyle>
            <a:lvl1pPr>
              <a:defRPr/>
            </a:lvl1pPr>
          </a:lstStyle>
          <a:p>
            <a:pPr>
              <a:defRPr/>
            </a:pPr>
            <a:fld id="{AFCA9F56-C455-4365-B1CA-78E375E9F2C4}"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34678264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1E27A9C1-A25D-4443-BC19-96B2DBB7709E}" type="datetime1">
              <a:rPr lang="en-US" smtClean="0">
                <a:solidFill>
                  <a:srgbClr val="000000"/>
                </a:solidFill>
              </a:rPr>
              <a:t>2/4/2020</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Dr. Jawdat  Abu Taha IUG</a:t>
            </a:r>
          </a:p>
        </p:txBody>
      </p:sp>
      <p:sp>
        <p:nvSpPr>
          <p:cNvPr id="6" name="Rectangle 6"/>
          <p:cNvSpPr>
            <a:spLocks noGrp="1" noChangeArrowheads="1"/>
          </p:cNvSpPr>
          <p:nvPr>
            <p:ph type="sldNum" sz="quarter" idx="12"/>
          </p:nvPr>
        </p:nvSpPr>
        <p:spPr>
          <a:ln/>
        </p:spPr>
        <p:txBody>
          <a:bodyPr/>
          <a:lstStyle>
            <a:lvl1pPr>
              <a:defRPr/>
            </a:lvl1pPr>
          </a:lstStyle>
          <a:p>
            <a:pPr>
              <a:defRPr/>
            </a:pPr>
            <a:fld id="{CAB1F00F-5B7B-406F-B0AF-E9FC97064E1A}"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10519648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fld id="{E966899B-18B2-47AE-9CF5-663E6BA35ED7}" type="datetime1">
              <a:rPr lang="en-US" smtClean="0">
                <a:solidFill>
                  <a:srgbClr val="000000"/>
                </a:solidFill>
              </a:rPr>
              <a:t>2/4/2020</a:t>
            </a:fld>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Dr. Jawdat  Abu Taha IUG</a:t>
            </a:r>
          </a:p>
        </p:txBody>
      </p:sp>
      <p:sp>
        <p:nvSpPr>
          <p:cNvPr id="7" name="Rectangle 6"/>
          <p:cNvSpPr>
            <a:spLocks noGrp="1" noChangeArrowheads="1"/>
          </p:cNvSpPr>
          <p:nvPr>
            <p:ph type="sldNum" sz="quarter" idx="12"/>
          </p:nvPr>
        </p:nvSpPr>
        <p:spPr>
          <a:ln/>
        </p:spPr>
        <p:txBody>
          <a:bodyPr/>
          <a:lstStyle>
            <a:lvl1pPr>
              <a:defRPr/>
            </a:lvl1pPr>
          </a:lstStyle>
          <a:p>
            <a:pPr>
              <a:defRPr/>
            </a:pPr>
            <a:fld id="{E88C3FC4-0738-419C-AF61-48987028861F}"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8647165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fld id="{3CF28F97-3BC5-4D10-B3AE-95D19943F9E5}" type="datetime1">
              <a:rPr lang="en-US" smtClean="0">
                <a:solidFill>
                  <a:srgbClr val="000000"/>
                </a:solidFill>
              </a:rPr>
              <a:t>2/4/2020</a:t>
            </a:fld>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Dr. Jawdat  Abu Taha IUG</a:t>
            </a:r>
          </a:p>
        </p:txBody>
      </p:sp>
      <p:sp>
        <p:nvSpPr>
          <p:cNvPr id="9" name="Rectangle 6"/>
          <p:cNvSpPr>
            <a:spLocks noGrp="1" noChangeArrowheads="1"/>
          </p:cNvSpPr>
          <p:nvPr>
            <p:ph type="sldNum" sz="quarter" idx="12"/>
          </p:nvPr>
        </p:nvSpPr>
        <p:spPr>
          <a:ln/>
        </p:spPr>
        <p:txBody>
          <a:bodyPr/>
          <a:lstStyle>
            <a:lvl1pPr>
              <a:defRPr/>
            </a:lvl1pPr>
          </a:lstStyle>
          <a:p>
            <a:pPr>
              <a:defRPr/>
            </a:pPr>
            <a:fld id="{FE8F8F95-212C-48AD-B97C-126C86398167}"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15743624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fld id="{62FB9C64-3EA2-4545-899F-C9E11502ADAA}" type="datetime1">
              <a:rPr lang="en-US" smtClean="0">
                <a:solidFill>
                  <a:srgbClr val="000000"/>
                </a:solidFill>
              </a:rPr>
              <a:t>2/4/2020</a:t>
            </a:fld>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Dr. Jawdat  Abu Taha IUG</a:t>
            </a:r>
          </a:p>
        </p:txBody>
      </p:sp>
      <p:sp>
        <p:nvSpPr>
          <p:cNvPr id="5" name="Rectangle 6"/>
          <p:cNvSpPr>
            <a:spLocks noGrp="1" noChangeArrowheads="1"/>
          </p:cNvSpPr>
          <p:nvPr>
            <p:ph type="sldNum" sz="quarter" idx="12"/>
          </p:nvPr>
        </p:nvSpPr>
        <p:spPr>
          <a:ln/>
        </p:spPr>
        <p:txBody>
          <a:bodyPr/>
          <a:lstStyle>
            <a:lvl1pPr>
              <a:defRPr/>
            </a:lvl1pPr>
          </a:lstStyle>
          <a:p>
            <a:pPr>
              <a:defRPr/>
            </a:pPr>
            <a:fld id="{6E3436D9-583A-475C-BAC7-9CBD3509BA83}"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727572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E65A46A0-1277-48D1-AB93-8AC71720EDC0}" type="datetime1">
              <a:rPr lang="en-US" smtClean="0">
                <a:solidFill>
                  <a:srgbClr val="000000"/>
                </a:solidFill>
              </a:rPr>
              <a:t>2/4/2020</a:t>
            </a:fld>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Dr. Jawdat  Abu Taha IUG</a:t>
            </a:r>
          </a:p>
        </p:txBody>
      </p:sp>
      <p:sp>
        <p:nvSpPr>
          <p:cNvPr id="4" name="Rectangle 6"/>
          <p:cNvSpPr>
            <a:spLocks noGrp="1" noChangeArrowheads="1"/>
          </p:cNvSpPr>
          <p:nvPr>
            <p:ph type="sldNum" sz="quarter" idx="12"/>
          </p:nvPr>
        </p:nvSpPr>
        <p:spPr>
          <a:ln/>
        </p:spPr>
        <p:txBody>
          <a:bodyPr/>
          <a:lstStyle>
            <a:lvl1pPr>
              <a:defRPr/>
            </a:lvl1pPr>
          </a:lstStyle>
          <a:p>
            <a:pPr>
              <a:defRPr/>
            </a:pPr>
            <a:fld id="{C7E1A0A1-D184-45AC-8BE0-7B2D9A084A52}"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35009512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85F9DFCD-C149-40C7-A878-54A93EED0151}" type="datetime1">
              <a:rPr lang="en-US" smtClean="0">
                <a:solidFill>
                  <a:srgbClr val="000000"/>
                </a:solidFill>
              </a:rPr>
              <a:t>2/4/2020</a:t>
            </a:fld>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Dr. Jawdat  Abu Taha IUG</a:t>
            </a:r>
          </a:p>
        </p:txBody>
      </p:sp>
      <p:sp>
        <p:nvSpPr>
          <p:cNvPr id="7" name="Rectangle 6"/>
          <p:cNvSpPr>
            <a:spLocks noGrp="1" noChangeArrowheads="1"/>
          </p:cNvSpPr>
          <p:nvPr>
            <p:ph type="sldNum" sz="quarter" idx="12"/>
          </p:nvPr>
        </p:nvSpPr>
        <p:spPr>
          <a:ln/>
        </p:spPr>
        <p:txBody>
          <a:bodyPr/>
          <a:lstStyle>
            <a:lvl1pPr>
              <a:defRPr/>
            </a:lvl1pPr>
          </a:lstStyle>
          <a:p>
            <a:pPr>
              <a:defRPr/>
            </a:pPr>
            <a:fld id="{1F1CC07E-199B-4953-9A23-EB4BB32A114F}"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41708359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825A62F6-44EA-4DEE-B124-2EF148C3F6DE}" type="datetime1">
              <a:rPr lang="en-US" smtClean="0">
                <a:solidFill>
                  <a:srgbClr val="000000"/>
                </a:solidFill>
              </a:rPr>
              <a:t>2/4/2020</a:t>
            </a:fld>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Dr. Jawdat  Abu Taha IUG</a:t>
            </a:r>
          </a:p>
        </p:txBody>
      </p:sp>
      <p:sp>
        <p:nvSpPr>
          <p:cNvPr id="7" name="Rectangle 6"/>
          <p:cNvSpPr>
            <a:spLocks noGrp="1" noChangeArrowheads="1"/>
          </p:cNvSpPr>
          <p:nvPr>
            <p:ph type="sldNum" sz="quarter" idx="12"/>
          </p:nvPr>
        </p:nvSpPr>
        <p:spPr>
          <a:ln/>
        </p:spPr>
        <p:txBody>
          <a:bodyPr/>
          <a:lstStyle>
            <a:lvl1pPr>
              <a:defRPr/>
            </a:lvl1pPr>
          </a:lstStyle>
          <a:p>
            <a:pPr>
              <a:defRPr/>
            </a:pPr>
            <a:fld id="{30425F8D-451D-43B3-AE1E-7EC8164BCE48}"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344569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9530E277-D87D-4EB0-8856-90C3E430A539}" type="datetime1">
              <a:rPr lang="en-US" smtClean="0">
                <a:solidFill>
                  <a:srgbClr val="000000"/>
                </a:solidFill>
              </a:rPr>
              <a:t>2/4/2020</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Dr. Jawdat  Abu Taha IUG</a:t>
            </a:r>
          </a:p>
        </p:txBody>
      </p:sp>
      <p:sp>
        <p:nvSpPr>
          <p:cNvPr id="6" name="Rectangle 6"/>
          <p:cNvSpPr>
            <a:spLocks noGrp="1" noChangeArrowheads="1"/>
          </p:cNvSpPr>
          <p:nvPr>
            <p:ph type="sldNum" sz="quarter" idx="12"/>
          </p:nvPr>
        </p:nvSpPr>
        <p:spPr>
          <a:ln/>
        </p:spPr>
        <p:txBody>
          <a:bodyPr/>
          <a:lstStyle>
            <a:lvl1pPr>
              <a:defRPr/>
            </a:lvl1pPr>
          </a:lstStyle>
          <a:p>
            <a:pPr>
              <a:defRPr/>
            </a:pPr>
            <a:fld id="{7FEF8AD0-DACC-4E0B-9C35-73DED274980B}"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3396593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6B2663A8-DBC0-4625-A649-2CB138FC3B74}" type="datetime1">
              <a:rPr lang="en-US" smtClean="0">
                <a:solidFill>
                  <a:srgbClr val="000000"/>
                </a:solidFill>
              </a:rPr>
              <a:t>2/4/2020</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Dr. Jawdat  Abu Taha IUG</a:t>
            </a:r>
          </a:p>
        </p:txBody>
      </p:sp>
      <p:sp>
        <p:nvSpPr>
          <p:cNvPr id="6" name="Rectangle 6"/>
          <p:cNvSpPr>
            <a:spLocks noGrp="1" noChangeArrowheads="1"/>
          </p:cNvSpPr>
          <p:nvPr>
            <p:ph type="sldNum" sz="quarter" idx="12"/>
          </p:nvPr>
        </p:nvSpPr>
        <p:spPr>
          <a:ln/>
        </p:spPr>
        <p:txBody>
          <a:bodyPr/>
          <a:lstStyle>
            <a:lvl1pPr>
              <a:defRPr/>
            </a:lvl1pPr>
          </a:lstStyle>
          <a:p>
            <a:pPr>
              <a:defRPr/>
            </a:pPr>
            <a:fld id="{CB0A39F6-E0F1-4196-A1E8-4809EE2B7675}"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10050198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12192000" cy="6858000"/>
            <a:chOff x="0" y="0"/>
            <a:chExt cx="5760" cy="4320"/>
          </a:xfrm>
        </p:grpSpPr>
        <p:grpSp>
          <p:nvGrpSpPr>
            <p:cNvPr id="5" name="Group 3"/>
            <p:cNvGrpSpPr>
              <a:grpSpLocks/>
            </p:cNvGrpSpPr>
            <p:nvPr/>
          </p:nvGrpSpPr>
          <p:grpSpPr bwMode="auto">
            <a:xfrm>
              <a:off x="0" y="0"/>
              <a:ext cx="5760" cy="4320"/>
              <a:chOff x="0" y="0"/>
              <a:chExt cx="5760" cy="4320"/>
            </a:xfrm>
          </p:grpSpPr>
          <p:sp>
            <p:nvSpPr>
              <p:cNvPr id="15" name="Rectangle 4"/>
              <p:cNvSpPr>
                <a:spLocks noChangeArrowheads="1"/>
              </p:cNvSpPr>
              <p:nvPr/>
            </p:nvSpPr>
            <p:spPr bwMode="ltGray">
              <a:xfrm>
                <a:off x="2112" y="0"/>
                <a:ext cx="3648" cy="96"/>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defRPr/>
                </a:pPr>
                <a:endParaRPr lang="en-US" altLang="en-US" sz="2800" b="1" u="sng">
                  <a:solidFill>
                    <a:srgbClr val="40458C"/>
                  </a:solidFill>
                  <a:cs typeface="Times New Roman" panose="02020603050405020304" pitchFamily="18" charset="0"/>
                </a:endParaRPr>
              </a:p>
            </p:txBody>
          </p:sp>
          <p:grpSp>
            <p:nvGrpSpPr>
              <p:cNvPr id="16" name="Group 5"/>
              <p:cNvGrpSpPr>
                <a:grpSpLocks/>
              </p:cNvGrpSpPr>
              <p:nvPr userDrawn="1"/>
            </p:nvGrpSpPr>
            <p:grpSpPr bwMode="auto">
              <a:xfrm>
                <a:off x="0" y="0"/>
                <a:ext cx="5760" cy="4320"/>
                <a:chOff x="0" y="0"/>
                <a:chExt cx="5760" cy="4320"/>
              </a:xfrm>
            </p:grpSpPr>
            <p:sp>
              <p:nvSpPr>
                <p:cNvPr id="18" name="Line 6"/>
                <p:cNvSpPr>
                  <a:spLocks noChangeShapeType="1"/>
                </p:cNvSpPr>
                <p:nvPr/>
              </p:nvSpPr>
              <p:spPr bwMode="white">
                <a:xfrm>
                  <a:off x="0" y="19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19" name="Line 7"/>
                <p:cNvSpPr>
                  <a:spLocks noChangeShapeType="1"/>
                </p:cNvSpPr>
                <p:nvPr/>
              </p:nvSpPr>
              <p:spPr bwMode="white">
                <a:xfrm>
                  <a:off x="0" y="38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 name="Line 8"/>
                <p:cNvSpPr>
                  <a:spLocks noChangeShapeType="1"/>
                </p:cNvSpPr>
                <p:nvPr/>
              </p:nvSpPr>
              <p:spPr bwMode="white">
                <a:xfrm>
                  <a:off x="0" y="57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 name="Line 9"/>
                <p:cNvSpPr>
                  <a:spLocks noChangeShapeType="1"/>
                </p:cNvSpPr>
                <p:nvPr/>
              </p:nvSpPr>
              <p:spPr bwMode="white">
                <a:xfrm>
                  <a:off x="0" y="76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2" name="Line 10"/>
                <p:cNvSpPr>
                  <a:spLocks noChangeShapeType="1"/>
                </p:cNvSpPr>
                <p:nvPr/>
              </p:nvSpPr>
              <p:spPr bwMode="white">
                <a:xfrm>
                  <a:off x="0" y="96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3" name="Line 11"/>
                <p:cNvSpPr>
                  <a:spLocks noChangeShapeType="1"/>
                </p:cNvSpPr>
                <p:nvPr/>
              </p:nvSpPr>
              <p:spPr bwMode="white">
                <a:xfrm>
                  <a:off x="0" y="115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4" name="Line 12"/>
                <p:cNvSpPr>
                  <a:spLocks noChangeShapeType="1"/>
                </p:cNvSpPr>
                <p:nvPr/>
              </p:nvSpPr>
              <p:spPr bwMode="white">
                <a:xfrm>
                  <a:off x="0" y="134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5" name="Line 13"/>
                <p:cNvSpPr>
                  <a:spLocks noChangeShapeType="1"/>
                </p:cNvSpPr>
                <p:nvPr/>
              </p:nvSpPr>
              <p:spPr bwMode="white">
                <a:xfrm>
                  <a:off x="0" y="153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6" name="Line 14"/>
                <p:cNvSpPr>
                  <a:spLocks noChangeShapeType="1"/>
                </p:cNvSpPr>
                <p:nvPr/>
              </p:nvSpPr>
              <p:spPr bwMode="white">
                <a:xfrm>
                  <a:off x="0" y="172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7" name="Line 15"/>
                <p:cNvSpPr>
                  <a:spLocks noChangeShapeType="1"/>
                </p:cNvSpPr>
                <p:nvPr/>
              </p:nvSpPr>
              <p:spPr bwMode="white">
                <a:xfrm>
                  <a:off x="0" y="192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8" name="Line 16"/>
                <p:cNvSpPr>
                  <a:spLocks noChangeShapeType="1"/>
                </p:cNvSpPr>
                <p:nvPr/>
              </p:nvSpPr>
              <p:spPr bwMode="white">
                <a:xfrm>
                  <a:off x="0" y="211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9" name="Line 17"/>
                <p:cNvSpPr>
                  <a:spLocks noChangeShapeType="1"/>
                </p:cNvSpPr>
                <p:nvPr/>
              </p:nvSpPr>
              <p:spPr bwMode="white">
                <a:xfrm>
                  <a:off x="0" y="230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0" name="Line 18"/>
                <p:cNvSpPr>
                  <a:spLocks noChangeShapeType="1"/>
                </p:cNvSpPr>
                <p:nvPr/>
              </p:nvSpPr>
              <p:spPr bwMode="white">
                <a:xfrm>
                  <a:off x="0" y="249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1" name="Line 19"/>
                <p:cNvSpPr>
                  <a:spLocks noChangeShapeType="1"/>
                </p:cNvSpPr>
                <p:nvPr/>
              </p:nvSpPr>
              <p:spPr bwMode="white">
                <a:xfrm>
                  <a:off x="0" y="268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2" name="Line 20"/>
                <p:cNvSpPr>
                  <a:spLocks noChangeShapeType="1"/>
                </p:cNvSpPr>
                <p:nvPr/>
              </p:nvSpPr>
              <p:spPr bwMode="white">
                <a:xfrm>
                  <a:off x="0" y="288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3" name="Line 21"/>
                <p:cNvSpPr>
                  <a:spLocks noChangeShapeType="1"/>
                </p:cNvSpPr>
                <p:nvPr/>
              </p:nvSpPr>
              <p:spPr bwMode="white">
                <a:xfrm>
                  <a:off x="0" y="307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4" name="Line 22"/>
                <p:cNvSpPr>
                  <a:spLocks noChangeShapeType="1"/>
                </p:cNvSpPr>
                <p:nvPr/>
              </p:nvSpPr>
              <p:spPr bwMode="white">
                <a:xfrm>
                  <a:off x="0" y="326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5" name="Line 23"/>
                <p:cNvSpPr>
                  <a:spLocks noChangeShapeType="1"/>
                </p:cNvSpPr>
                <p:nvPr/>
              </p:nvSpPr>
              <p:spPr bwMode="white">
                <a:xfrm>
                  <a:off x="0" y="345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6" name="Line 24"/>
                <p:cNvSpPr>
                  <a:spLocks noChangeShapeType="1"/>
                </p:cNvSpPr>
                <p:nvPr/>
              </p:nvSpPr>
              <p:spPr bwMode="white">
                <a:xfrm>
                  <a:off x="0" y="364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7" name="Line 25"/>
                <p:cNvSpPr>
                  <a:spLocks noChangeShapeType="1"/>
                </p:cNvSpPr>
                <p:nvPr/>
              </p:nvSpPr>
              <p:spPr bwMode="white">
                <a:xfrm>
                  <a:off x="0" y="384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8" name="Line 26"/>
                <p:cNvSpPr>
                  <a:spLocks noChangeShapeType="1"/>
                </p:cNvSpPr>
                <p:nvPr/>
              </p:nvSpPr>
              <p:spPr bwMode="white">
                <a:xfrm>
                  <a:off x="0" y="403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9" name="Line 27"/>
                <p:cNvSpPr>
                  <a:spLocks noChangeShapeType="1"/>
                </p:cNvSpPr>
                <p:nvPr/>
              </p:nvSpPr>
              <p:spPr bwMode="white">
                <a:xfrm>
                  <a:off x="0" y="422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0" name="Line 28"/>
                <p:cNvSpPr>
                  <a:spLocks noChangeShapeType="1"/>
                </p:cNvSpPr>
                <p:nvPr/>
              </p:nvSpPr>
              <p:spPr bwMode="white">
                <a:xfrm>
                  <a:off x="19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1" name="Line 29"/>
                <p:cNvSpPr>
                  <a:spLocks noChangeShapeType="1"/>
                </p:cNvSpPr>
                <p:nvPr/>
              </p:nvSpPr>
              <p:spPr bwMode="white">
                <a:xfrm>
                  <a:off x="38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2" name="Line 30"/>
                <p:cNvSpPr>
                  <a:spLocks noChangeShapeType="1"/>
                </p:cNvSpPr>
                <p:nvPr/>
              </p:nvSpPr>
              <p:spPr bwMode="white">
                <a:xfrm>
                  <a:off x="57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3" name="Line 31"/>
                <p:cNvSpPr>
                  <a:spLocks noChangeShapeType="1"/>
                </p:cNvSpPr>
                <p:nvPr/>
              </p:nvSpPr>
              <p:spPr bwMode="white">
                <a:xfrm>
                  <a:off x="76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4" name="Line 32"/>
                <p:cNvSpPr>
                  <a:spLocks noChangeShapeType="1"/>
                </p:cNvSpPr>
                <p:nvPr/>
              </p:nvSpPr>
              <p:spPr bwMode="white">
                <a:xfrm>
                  <a:off x="96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5" name="Line 33"/>
                <p:cNvSpPr>
                  <a:spLocks noChangeShapeType="1"/>
                </p:cNvSpPr>
                <p:nvPr/>
              </p:nvSpPr>
              <p:spPr bwMode="white">
                <a:xfrm>
                  <a:off x="115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6" name="Line 34"/>
                <p:cNvSpPr>
                  <a:spLocks noChangeShapeType="1"/>
                </p:cNvSpPr>
                <p:nvPr/>
              </p:nvSpPr>
              <p:spPr bwMode="white">
                <a:xfrm>
                  <a:off x="134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7" name="Line 35"/>
                <p:cNvSpPr>
                  <a:spLocks noChangeShapeType="1"/>
                </p:cNvSpPr>
                <p:nvPr/>
              </p:nvSpPr>
              <p:spPr bwMode="white">
                <a:xfrm>
                  <a:off x="153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8" name="Line 36"/>
                <p:cNvSpPr>
                  <a:spLocks noChangeShapeType="1"/>
                </p:cNvSpPr>
                <p:nvPr/>
              </p:nvSpPr>
              <p:spPr bwMode="white">
                <a:xfrm>
                  <a:off x="172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9" name="Line 37"/>
                <p:cNvSpPr>
                  <a:spLocks noChangeShapeType="1"/>
                </p:cNvSpPr>
                <p:nvPr/>
              </p:nvSpPr>
              <p:spPr bwMode="white">
                <a:xfrm>
                  <a:off x="192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0" name="Line 38"/>
                <p:cNvSpPr>
                  <a:spLocks noChangeShapeType="1"/>
                </p:cNvSpPr>
                <p:nvPr/>
              </p:nvSpPr>
              <p:spPr bwMode="white">
                <a:xfrm>
                  <a:off x="211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1" name="Line 39"/>
                <p:cNvSpPr>
                  <a:spLocks noChangeShapeType="1"/>
                </p:cNvSpPr>
                <p:nvPr/>
              </p:nvSpPr>
              <p:spPr bwMode="white">
                <a:xfrm>
                  <a:off x="230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2" name="Line 40"/>
                <p:cNvSpPr>
                  <a:spLocks noChangeShapeType="1"/>
                </p:cNvSpPr>
                <p:nvPr/>
              </p:nvSpPr>
              <p:spPr bwMode="white">
                <a:xfrm>
                  <a:off x="249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3" name="Line 41"/>
                <p:cNvSpPr>
                  <a:spLocks noChangeShapeType="1"/>
                </p:cNvSpPr>
                <p:nvPr/>
              </p:nvSpPr>
              <p:spPr bwMode="white">
                <a:xfrm>
                  <a:off x="268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4" name="Line 42"/>
                <p:cNvSpPr>
                  <a:spLocks noChangeShapeType="1"/>
                </p:cNvSpPr>
                <p:nvPr/>
              </p:nvSpPr>
              <p:spPr bwMode="white">
                <a:xfrm>
                  <a:off x="288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5" name="Line 43"/>
                <p:cNvSpPr>
                  <a:spLocks noChangeShapeType="1"/>
                </p:cNvSpPr>
                <p:nvPr/>
              </p:nvSpPr>
              <p:spPr bwMode="white">
                <a:xfrm>
                  <a:off x="307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6" name="Line 44"/>
                <p:cNvSpPr>
                  <a:spLocks noChangeShapeType="1"/>
                </p:cNvSpPr>
                <p:nvPr/>
              </p:nvSpPr>
              <p:spPr bwMode="white">
                <a:xfrm>
                  <a:off x="326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7" name="Line 45"/>
                <p:cNvSpPr>
                  <a:spLocks noChangeShapeType="1"/>
                </p:cNvSpPr>
                <p:nvPr/>
              </p:nvSpPr>
              <p:spPr bwMode="white">
                <a:xfrm>
                  <a:off x="345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8" name="Line 46"/>
                <p:cNvSpPr>
                  <a:spLocks noChangeShapeType="1"/>
                </p:cNvSpPr>
                <p:nvPr/>
              </p:nvSpPr>
              <p:spPr bwMode="white">
                <a:xfrm>
                  <a:off x="364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9" name="Line 47"/>
                <p:cNvSpPr>
                  <a:spLocks noChangeShapeType="1"/>
                </p:cNvSpPr>
                <p:nvPr/>
              </p:nvSpPr>
              <p:spPr bwMode="white">
                <a:xfrm>
                  <a:off x="384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0" name="Line 48"/>
                <p:cNvSpPr>
                  <a:spLocks noChangeShapeType="1"/>
                </p:cNvSpPr>
                <p:nvPr/>
              </p:nvSpPr>
              <p:spPr bwMode="white">
                <a:xfrm>
                  <a:off x="403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1" name="Line 49"/>
                <p:cNvSpPr>
                  <a:spLocks noChangeShapeType="1"/>
                </p:cNvSpPr>
                <p:nvPr/>
              </p:nvSpPr>
              <p:spPr bwMode="white">
                <a:xfrm>
                  <a:off x="422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2" name="Line 50"/>
                <p:cNvSpPr>
                  <a:spLocks noChangeShapeType="1"/>
                </p:cNvSpPr>
                <p:nvPr/>
              </p:nvSpPr>
              <p:spPr bwMode="white">
                <a:xfrm>
                  <a:off x="441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3" name="Line 51"/>
                <p:cNvSpPr>
                  <a:spLocks noChangeShapeType="1"/>
                </p:cNvSpPr>
                <p:nvPr/>
              </p:nvSpPr>
              <p:spPr bwMode="white">
                <a:xfrm>
                  <a:off x="460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4" name="Line 52"/>
                <p:cNvSpPr>
                  <a:spLocks noChangeShapeType="1"/>
                </p:cNvSpPr>
                <p:nvPr/>
              </p:nvSpPr>
              <p:spPr bwMode="white">
                <a:xfrm>
                  <a:off x="480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5" name="Line 53"/>
                <p:cNvSpPr>
                  <a:spLocks noChangeShapeType="1"/>
                </p:cNvSpPr>
                <p:nvPr/>
              </p:nvSpPr>
              <p:spPr bwMode="white">
                <a:xfrm>
                  <a:off x="499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6" name="Line 54"/>
                <p:cNvSpPr>
                  <a:spLocks noChangeShapeType="1"/>
                </p:cNvSpPr>
                <p:nvPr/>
              </p:nvSpPr>
              <p:spPr bwMode="white">
                <a:xfrm>
                  <a:off x="518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7" name="Line 55"/>
                <p:cNvSpPr>
                  <a:spLocks noChangeShapeType="1"/>
                </p:cNvSpPr>
                <p:nvPr/>
              </p:nvSpPr>
              <p:spPr bwMode="white">
                <a:xfrm>
                  <a:off x="537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8" name="Line 56"/>
                <p:cNvSpPr>
                  <a:spLocks noChangeShapeType="1"/>
                </p:cNvSpPr>
                <p:nvPr/>
              </p:nvSpPr>
              <p:spPr bwMode="white">
                <a:xfrm>
                  <a:off x="556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sp>
            <p:nvSpPr>
              <p:cNvPr id="17" name="Line 57"/>
              <p:cNvSpPr>
                <a:spLocks noChangeShapeType="1"/>
              </p:cNvSpPr>
              <p:nvPr/>
            </p:nvSpPr>
            <p:spPr bwMode="ltGray">
              <a:xfrm>
                <a:off x="5568" y="0"/>
                <a:ext cx="0" cy="1488"/>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grpSp>
          <p:nvGrpSpPr>
            <p:cNvPr id="6" name="Group 58"/>
            <p:cNvGrpSpPr>
              <a:grpSpLocks/>
            </p:cNvGrpSpPr>
            <p:nvPr userDrawn="1"/>
          </p:nvGrpSpPr>
          <p:grpSpPr bwMode="auto">
            <a:xfrm>
              <a:off x="3" y="559"/>
              <a:ext cx="4192" cy="1796"/>
              <a:chOff x="3" y="559"/>
              <a:chExt cx="4192" cy="1796"/>
            </a:xfrm>
          </p:grpSpPr>
          <p:sp>
            <p:nvSpPr>
              <p:cNvPr id="11" name="Line 59"/>
              <p:cNvSpPr>
                <a:spLocks noChangeShapeType="1"/>
              </p:cNvSpPr>
              <p:nvPr/>
            </p:nvSpPr>
            <p:spPr bwMode="ltGray">
              <a:xfrm>
                <a:off x="506" y="559"/>
                <a:ext cx="0" cy="1796"/>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12" name="Line 60"/>
              <p:cNvSpPr>
                <a:spLocks noChangeShapeType="1"/>
              </p:cNvSpPr>
              <p:nvPr/>
            </p:nvSpPr>
            <p:spPr bwMode="ltGray">
              <a:xfrm flipH="1" flipV="1">
                <a:off x="3" y="1924"/>
                <a:ext cx="3211" cy="1"/>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13" name="Line 61"/>
              <p:cNvSpPr>
                <a:spLocks noChangeShapeType="1"/>
              </p:cNvSpPr>
              <p:nvPr/>
            </p:nvSpPr>
            <p:spPr bwMode="ltGray">
              <a:xfrm flipH="1" flipV="1">
                <a:off x="384" y="938"/>
                <a:ext cx="3811" cy="1"/>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14" name="Arc 62"/>
              <p:cNvSpPr>
                <a:spLocks/>
              </p:cNvSpPr>
              <p:nvPr/>
            </p:nvSpPr>
            <p:spPr bwMode="ltGray">
              <a:xfrm rot="16200000" flipH="1">
                <a:off x="426" y="860"/>
                <a:ext cx="156" cy="157"/>
              </a:xfrm>
              <a:custGeom>
                <a:avLst/>
                <a:gdLst>
                  <a:gd name="T0" fmla="*/ 0 w 43195"/>
                  <a:gd name="T1" fmla="*/ 0 h 43200"/>
                  <a:gd name="T2" fmla="*/ 0 w 43195"/>
                  <a:gd name="T3" fmla="*/ 0 h 43200"/>
                  <a:gd name="T4" fmla="*/ 0 w 43195"/>
                  <a:gd name="T5" fmla="*/ 0 h 43200"/>
                  <a:gd name="T6" fmla="*/ 0 60000 65536"/>
                  <a:gd name="T7" fmla="*/ 0 60000 65536"/>
                  <a:gd name="T8" fmla="*/ 0 60000 65536"/>
                </a:gdLst>
                <a:ahLst/>
                <a:cxnLst>
                  <a:cxn ang="T6">
                    <a:pos x="T0" y="T1"/>
                  </a:cxn>
                  <a:cxn ang="T7">
                    <a:pos x="T2" y="T3"/>
                  </a:cxn>
                  <a:cxn ang="T8">
                    <a:pos x="T4" y="T5"/>
                  </a:cxn>
                </a:cxnLst>
                <a:rect l="0" t="0" r="r" b="b"/>
                <a:pathLst>
                  <a:path w="43195" h="43200" fill="none"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lnTo>
                      <a:pt x="21114" y="5"/>
                    </a:lnTo>
                    <a:close/>
                  </a:path>
                </a:pathLst>
              </a:custGeom>
              <a:noFill/>
              <a:ln w="9525">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grpSp>
          <p:nvGrpSpPr>
            <p:cNvPr id="7" name="Group 63"/>
            <p:cNvGrpSpPr>
              <a:grpSpLocks/>
            </p:cNvGrpSpPr>
            <p:nvPr userDrawn="1"/>
          </p:nvGrpSpPr>
          <p:grpSpPr bwMode="auto">
            <a:xfrm>
              <a:off x="1480" y="1952"/>
              <a:ext cx="3808" cy="1812"/>
              <a:chOff x="1480" y="1952"/>
              <a:chExt cx="3808" cy="1812"/>
            </a:xfrm>
          </p:grpSpPr>
          <p:sp>
            <p:nvSpPr>
              <p:cNvPr id="8" name="Line 64"/>
              <p:cNvSpPr>
                <a:spLocks noChangeShapeType="1"/>
              </p:cNvSpPr>
              <p:nvPr/>
            </p:nvSpPr>
            <p:spPr bwMode="ltGray">
              <a:xfrm flipV="1">
                <a:off x="1480" y="3442"/>
                <a:ext cx="3808" cy="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9" name="Line 65"/>
              <p:cNvSpPr>
                <a:spLocks noChangeShapeType="1"/>
              </p:cNvSpPr>
              <p:nvPr/>
            </p:nvSpPr>
            <p:spPr bwMode="ltGray">
              <a:xfrm flipH="1">
                <a:off x="5172" y="1952"/>
                <a:ext cx="0" cy="1812"/>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10" name="Arc 66"/>
              <p:cNvSpPr>
                <a:spLocks/>
              </p:cNvSpPr>
              <p:nvPr/>
            </p:nvSpPr>
            <p:spPr bwMode="ltGray">
              <a:xfrm rot="5400000">
                <a:off x="5097" y="3346"/>
                <a:ext cx="156" cy="157"/>
              </a:xfrm>
              <a:custGeom>
                <a:avLst/>
                <a:gdLst>
                  <a:gd name="T0" fmla="*/ 0 w 43195"/>
                  <a:gd name="T1" fmla="*/ 0 h 43200"/>
                  <a:gd name="T2" fmla="*/ 0 w 43195"/>
                  <a:gd name="T3" fmla="*/ 0 h 43200"/>
                  <a:gd name="T4" fmla="*/ 0 w 43195"/>
                  <a:gd name="T5" fmla="*/ 0 h 43200"/>
                  <a:gd name="T6" fmla="*/ 0 60000 65536"/>
                  <a:gd name="T7" fmla="*/ 0 60000 65536"/>
                  <a:gd name="T8" fmla="*/ 0 60000 65536"/>
                </a:gdLst>
                <a:ahLst/>
                <a:cxnLst>
                  <a:cxn ang="T6">
                    <a:pos x="T0" y="T1"/>
                  </a:cxn>
                  <a:cxn ang="T7">
                    <a:pos x="T2" y="T3"/>
                  </a:cxn>
                  <a:cxn ang="T8">
                    <a:pos x="T4" y="T5"/>
                  </a:cxn>
                </a:cxnLst>
                <a:rect l="0" t="0" r="r" b="b"/>
                <a:pathLst>
                  <a:path w="43195" h="43200" fill="none"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lnTo>
                      <a:pt x="21114" y="5"/>
                    </a:lnTo>
                    <a:close/>
                  </a:path>
                </a:pathLst>
              </a:custGeom>
              <a:noFill/>
              <a:ln w="9525">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grpSp>
      <p:sp>
        <p:nvSpPr>
          <p:cNvPr id="9283" name="Rectangle 67"/>
          <p:cNvSpPr>
            <a:spLocks noGrp="1" noChangeArrowheads="1"/>
          </p:cNvSpPr>
          <p:nvPr>
            <p:ph type="ctrTitle"/>
          </p:nvPr>
        </p:nvSpPr>
        <p:spPr>
          <a:xfrm>
            <a:off x="1320800" y="1752600"/>
            <a:ext cx="10363200" cy="1143000"/>
          </a:xfrm>
        </p:spPr>
        <p:txBody>
          <a:bodyPr/>
          <a:lstStyle>
            <a:lvl1pPr>
              <a:defRPr/>
            </a:lvl1pPr>
          </a:lstStyle>
          <a:p>
            <a:pPr lvl="0"/>
            <a:r>
              <a:rPr lang="en-US" noProof="0"/>
              <a:t>Click to edit Master title style</a:t>
            </a:r>
          </a:p>
        </p:txBody>
      </p:sp>
      <p:sp>
        <p:nvSpPr>
          <p:cNvPr id="9284" name="Rectangle 68" descr="Rectangle: Click to edit Master text styles&#10;Second level&#10;Third level&#10;Fourth level&#10;Fifth level"/>
          <p:cNvSpPr>
            <a:spLocks noGrp="1" noChangeArrowheads="1"/>
          </p:cNvSpPr>
          <p:nvPr>
            <p:ph type="subTitle" idx="1"/>
          </p:nvPr>
        </p:nvSpPr>
        <p:spPr>
          <a:xfrm>
            <a:off x="1320800" y="3309938"/>
            <a:ext cx="8534400" cy="1752600"/>
          </a:xfrm>
        </p:spPr>
        <p:txBody>
          <a:bodyPr/>
          <a:lstStyle>
            <a:lvl1pPr marL="0" indent="0">
              <a:buFont typeface="Wingdings" pitchFamily="2" charset="2"/>
              <a:buNone/>
              <a:defRPr/>
            </a:lvl1pPr>
          </a:lstStyle>
          <a:p>
            <a:pPr lvl="0"/>
            <a:r>
              <a:rPr lang="en-US" noProof="0"/>
              <a:t>Click to edit Master subtitle style</a:t>
            </a:r>
          </a:p>
        </p:txBody>
      </p:sp>
      <p:sp>
        <p:nvSpPr>
          <p:cNvPr id="69" name="Rectangle 69"/>
          <p:cNvSpPr>
            <a:spLocks noGrp="1" noChangeArrowheads="1"/>
          </p:cNvSpPr>
          <p:nvPr>
            <p:ph type="dt" sz="quarter" idx="10"/>
          </p:nvPr>
        </p:nvSpPr>
        <p:spPr/>
        <p:txBody>
          <a:bodyPr/>
          <a:lstStyle>
            <a:lvl1pPr>
              <a:defRPr>
                <a:cs typeface="Arial" charset="0"/>
              </a:defRPr>
            </a:lvl1pPr>
          </a:lstStyle>
          <a:p>
            <a:pPr>
              <a:defRPr/>
            </a:pPr>
            <a:fld id="{19174B3D-75D4-4F6A-8039-5E96046898DD}" type="datetime1">
              <a:rPr lang="en-US" smtClean="0"/>
              <a:t>2/4/2020</a:t>
            </a:fld>
            <a:endParaRPr lang="en-US"/>
          </a:p>
        </p:txBody>
      </p:sp>
      <p:sp>
        <p:nvSpPr>
          <p:cNvPr id="70" name="Rectangle 70"/>
          <p:cNvSpPr>
            <a:spLocks noGrp="1" noChangeArrowheads="1"/>
          </p:cNvSpPr>
          <p:nvPr>
            <p:ph type="ftr" sz="quarter" idx="11"/>
          </p:nvPr>
        </p:nvSpPr>
        <p:spPr/>
        <p:txBody>
          <a:bodyPr/>
          <a:lstStyle>
            <a:lvl1pPr algn="l">
              <a:defRPr>
                <a:cs typeface="Arial" charset="0"/>
              </a:defRPr>
            </a:lvl1pPr>
          </a:lstStyle>
          <a:p>
            <a:pPr>
              <a:defRPr/>
            </a:pPr>
            <a:r>
              <a:rPr lang="en-US" dirty="0"/>
              <a:t>Dr. Jawdat  Abu Taha IUG</a:t>
            </a:r>
          </a:p>
        </p:txBody>
      </p:sp>
      <p:sp>
        <p:nvSpPr>
          <p:cNvPr id="71" name="Rectangle 71"/>
          <p:cNvSpPr>
            <a:spLocks noGrp="1" noChangeArrowheads="1"/>
          </p:cNvSpPr>
          <p:nvPr>
            <p:ph type="sldNum" sz="quarter" idx="12"/>
          </p:nvPr>
        </p:nvSpPr>
        <p:spPr/>
        <p:txBody>
          <a:bodyPr/>
          <a:lstStyle>
            <a:lvl1pPr>
              <a:defRPr smtClean="0">
                <a:cs typeface="Arial" pitchFamily="34" charset="0"/>
              </a:defRPr>
            </a:lvl1pPr>
          </a:lstStyle>
          <a:p>
            <a:pPr>
              <a:defRPr/>
            </a:pPr>
            <a:fld id="{C18F4CE5-0DBD-4367-B2C1-69EFBB8AFFD5}" type="slidenum">
              <a:rPr lang="en-US" altLang="en-US"/>
              <a:pPr>
                <a:defRPr/>
              </a:pPr>
              <a:t>‹#›</a:t>
            </a:fld>
            <a:endParaRPr lang="en-US" altLang="en-US"/>
          </a:p>
        </p:txBody>
      </p:sp>
    </p:spTree>
    <p:extLst>
      <p:ext uri="{BB962C8B-B14F-4D97-AF65-F5344CB8AC3E}">
        <p14:creationId xmlns:p14="http://schemas.microsoft.com/office/powerpoint/2010/main" val="40507006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cs typeface="Arial" charset="0"/>
              </a:defRPr>
            </a:lvl1pPr>
          </a:lstStyle>
          <a:p>
            <a:pPr>
              <a:defRPr/>
            </a:pPr>
            <a:fld id="{B0F6B269-A6E4-4DCB-9E59-E3086980CA4D}" type="datetime1">
              <a:rPr lang="en-US" smtClean="0"/>
              <a:t>2/4/2020</a:t>
            </a:fld>
            <a:endParaRPr lang="en-US"/>
          </a:p>
        </p:txBody>
      </p:sp>
      <p:sp>
        <p:nvSpPr>
          <p:cNvPr id="5" name="Footer Placeholder 4"/>
          <p:cNvSpPr>
            <a:spLocks noGrp="1"/>
          </p:cNvSpPr>
          <p:nvPr>
            <p:ph type="ftr" sz="quarter" idx="11"/>
          </p:nvPr>
        </p:nvSpPr>
        <p:spPr/>
        <p:txBody>
          <a:bodyPr/>
          <a:lstStyle>
            <a:lvl1pPr algn="l">
              <a:defRPr>
                <a:cs typeface="Arial" charset="0"/>
              </a:defRPr>
            </a:lvl1pPr>
          </a:lstStyle>
          <a:p>
            <a:pPr>
              <a:defRPr/>
            </a:pPr>
            <a:r>
              <a:rPr lang="en-US" dirty="0"/>
              <a:t>Dr. Jawdat  Abu Taha IUG</a:t>
            </a:r>
          </a:p>
        </p:txBody>
      </p:sp>
      <p:sp>
        <p:nvSpPr>
          <p:cNvPr id="6" name="Slide Number Placeholder 5"/>
          <p:cNvSpPr>
            <a:spLocks noGrp="1"/>
          </p:cNvSpPr>
          <p:nvPr>
            <p:ph type="sldNum" sz="quarter" idx="12"/>
          </p:nvPr>
        </p:nvSpPr>
        <p:spPr/>
        <p:txBody>
          <a:bodyPr/>
          <a:lstStyle>
            <a:lvl1pPr>
              <a:defRPr smtClean="0">
                <a:cs typeface="Arial" pitchFamily="34" charset="0"/>
              </a:defRPr>
            </a:lvl1pPr>
          </a:lstStyle>
          <a:p>
            <a:pPr>
              <a:defRPr/>
            </a:pPr>
            <a:fld id="{0BBBC493-A687-4A5F-A4C1-EE0C90DBCDBA}" type="slidenum">
              <a:rPr lang="en-US" altLang="en-US"/>
              <a:pPr>
                <a:defRPr/>
              </a:pPr>
              <a:t>‹#›</a:t>
            </a:fld>
            <a:endParaRPr lang="en-US" altLang="en-US"/>
          </a:p>
        </p:txBody>
      </p:sp>
    </p:spTree>
    <p:extLst>
      <p:ext uri="{BB962C8B-B14F-4D97-AF65-F5344CB8AC3E}">
        <p14:creationId xmlns:p14="http://schemas.microsoft.com/office/powerpoint/2010/main" val="34924226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cs typeface="Arial" charset="0"/>
              </a:defRPr>
            </a:lvl1pPr>
          </a:lstStyle>
          <a:p>
            <a:pPr>
              <a:defRPr/>
            </a:pPr>
            <a:fld id="{CDA9E2EB-6556-4E9D-A739-AF9453640753}" type="datetime1">
              <a:rPr lang="en-US" smtClean="0"/>
              <a:t>2/4/2020</a:t>
            </a:fld>
            <a:endParaRPr lang="en-US"/>
          </a:p>
        </p:txBody>
      </p:sp>
      <p:sp>
        <p:nvSpPr>
          <p:cNvPr id="5" name="Footer Placeholder 4"/>
          <p:cNvSpPr>
            <a:spLocks noGrp="1"/>
          </p:cNvSpPr>
          <p:nvPr>
            <p:ph type="ftr" sz="quarter" idx="11"/>
          </p:nvPr>
        </p:nvSpPr>
        <p:spPr/>
        <p:txBody>
          <a:bodyPr/>
          <a:lstStyle>
            <a:lvl1pPr algn="l">
              <a:defRPr>
                <a:cs typeface="Arial" charset="0"/>
              </a:defRPr>
            </a:lvl1pPr>
          </a:lstStyle>
          <a:p>
            <a:pPr>
              <a:defRPr/>
            </a:pPr>
            <a:r>
              <a:rPr lang="en-US" dirty="0"/>
              <a:t>Dr. Jawdat  Abu Taha IUG</a:t>
            </a:r>
          </a:p>
        </p:txBody>
      </p:sp>
      <p:sp>
        <p:nvSpPr>
          <p:cNvPr id="6" name="Slide Number Placeholder 5"/>
          <p:cNvSpPr>
            <a:spLocks noGrp="1"/>
          </p:cNvSpPr>
          <p:nvPr>
            <p:ph type="sldNum" sz="quarter" idx="12"/>
          </p:nvPr>
        </p:nvSpPr>
        <p:spPr/>
        <p:txBody>
          <a:bodyPr/>
          <a:lstStyle>
            <a:lvl1pPr>
              <a:defRPr smtClean="0">
                <a:cs typeface="Arial" pitchFamily="34" charset="0"/>
              </a:defRPr>
            </a:lvl1pPr>
          </a:lstStyle>
          <a:p>
            <a:pPr>
              <a:defRPr/>
            </a:pPr>
            <a:fld id="{2E6CA782-BD64-4BFE-8880-A99664F18C2A}" type="slidenum">
              <a:rPr lang="en-US" altLang="en-US"/>
              <a:pPr>
                <a:defRPr/>
              </a:pPr>
              <a:t>‹#›</a:t>
            </a:fld>
            <a:endParaRPr lang="en-US" altLang="en-US"/>
          </a:p>
        </p:txBody>
      </p:sp>
    </p:spTree>
    <p:extLst>
      <p:ext uri="{BB962C8B-B14F-4D97-AF65-F5344CB8AC3E}">
        <p14:creationId xmlns:p14="http://schemas.microsoft.com/office/powerpoint/2010/main" val="41239104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17600" y="19050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00800" y="19050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cs typeface="Arial" charset="0"/>
              </a:defRPr>
            </a:lvl1pPr>
          </a:lstStyle>
          <a:p>
            <a:pPr>
              <a:defRPr/>
            </a:pPr>
            <a:fld id="{7D7E02C0-E172-4373-A70B-48559FD5BE5E}" type="datetime1">
              <a:rPr lang="en-US" smtClean="0"/>
              <a:t>2/4/2020</a:t>
            </a:fld>
            <a:endParaRPr lang="en-US"/>
          </a:p>
        </p:txBody>
      </p:sp>
      <p:sp>
        <p:nvSpPr>
          <p:cNvPr id="6" name="Footer Placeholder 5"/>
          <p:cNvSpPr>
            <a:spLocks noGrp="1"/>
          </p:cNvSpPr>
          <p:nvPr>
            <p:ph type="ftr" sz="quarter" idx="11"/>
          </p:nvPr>
        </p:nvSpPr>
        <p:spPr/>
        <p:txBody>
          <a:bodyPr/>
          <a:lstStyle>
            <a:lvl1pPr algn="l">
              <a:defRPr>
                <a:cs typeface="Arial" charset="0"/>
              </a:defRPr>
            </a:lvl1pPr>
          </a:lstStyle>
          <a:p>
            <a:pPr>
              <a:defRPr/>
            </a:pPr>
            <a:r>
              <a:rPr lang="en-US" dirty="0"/>
              <a:t>Dr. Jawdat  Abu Taha IUG</a:t>
            </a:r>
          </a:p>
        </p:txBody>
      </p:sp>
      <p:sp>
        <p:nvSpPr>
          <p:cNvPr id="7" name="Slide Number Placeholder 6"/>
          <p:cNvSpPr>
            <a:spLocks noGrp="1"/>
          </p:cNvSpPr>
          <p:nvPr>
            <p:ph type="sldNum" sz="quarter" idx="12"/>
          </p:nvPr>
        </p:nvSpPr>
        <p:spPr/>
        <p:txBody>
          <a:bodyPr/>
          <a:lstStyle>
            <a:lvl1pPr>
              <a:defRPr smtClean="0">
                <a:cs typeface="Arial" pitchFamily="34" charset="0"/>
              </a:defRPr>
            </a:lvl1pPr>
          </a:lstStyle>
          <a:p>
            <a:pPr>
              <a:defRPr/>
            </a:pPr>
            <a:fld id="{91F2F53D-F049-45E3-BD0E-06708B0BEC10}" type="slidenum">
              <a:rPr lang="en-US" altLang="en-US"/>
              <a:pPr>
                <a:defRPr/>
              </a:pPr>
              <a:t>‹#›</a:t>
            </a:fld>
            <a:endParaRPr lang="en-US" altLang="en-US"/>
          </a:p>
        </p:txBody>
      </p:sp>
    </p:spTree>
    <p:extLst>
      <p:ext uri="{BB962C8B-B14F-4D97-AF65-F5344CB8AC3E}">
        <p14:creationId xmlns:p14="http://schemas.microsoft.com/office/powerpoint/2010/main" val="13448708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cs typeface="Arial" charset="0"/>
              </a:defRPr>
            </a:lvl1pPr>
          </a:lstStyle>
          <a:p>
            <a:pPr>
              <a:defRPr/>
            </a:pPr>
            <a:fld id="{F17C9B13-E2B1-4973-9972-70A9BD7FDC61}" type="datetime1">
              <a:rPr lang="en-US" smtClean="0"/>
              <a:t>2/4/2020</a:t>
            </a:fld>
            <a:endParaRPr lang="en-US"/>
          </a:p>
        </p:txBody>
      </p:sp>
      <p:sp>
        <p:nvSpPr>
          <p:cNvPr id="8" name="Footer Placeholder 7"/>
          <p:cNvSpPr>
            <a:spLocks noGrp="1"/>
          </p:cNvSpPr>
          <p:nvPr>
            <p:ph type="ftr" sz="quarter" idx="11"/>
          </p:nvPr>
        </p:nvSpPr>
        <p:spPr/>
        <p:txBody>
          <a:bodyPr/>
          <a:lstStyle>
            <a:lvl1pPr algn="l">
              <a:defRPr>
                <a:cs typeface="Arial" charset="0"/>
              </a:defRPr>
            </a:lvl1pPr>
          </a:lstStyle>
          <a:p>
            <a:pPr>
              <a:defRPr/>
            </a:pPr>
            <a:r>
              <a:rPr lang="en-US" dirty="0"/>
              <a:t>Dr. Jawdat  Abu Taha IUG</a:t>
            </a:r>
          </a:p>
        </p:txBody>
      </p:sp>
      <p:sp>
        <p:nvSpPr>
          <p:cNvPr id="9" name="Slide Number Placeholder 8"/>
          <p:cNvSpPr>
            <a:spLocks noGrp="1"/>
          </p:cNvSpPr>
          <p:nvPr>
            <p:ph type="sldNum" sz="quarter" idx="12"/>
          </p:nvPr>
        </p:nvSpPr>
        <p:spPr/>
        <p:txBody>
          <a:bodyPr/>
          <a:lstStyle>
            <a:lvl1pPr>
              <a:defRPr smtClean="0">
                <a:cs typeface="Arial" pitchFamily="34" charset="0"/>
              </a:defRPr>
            </a:lvl1pPr>
          </a:lstStyle>
          <a:p>
            <a:pPr>
              <a:defRPr/>
            </a:pPr>
            <a:fld id="{29487761-10E1-4C88-A13C-9B9C2CE3D7FB}" type="slidenum">
              <a:rPr lang="en-US" altLang="en-US"/>
              <a:pPr>
                <a:defRPr/>
              </a:pPr>
              <a:t>‹#›</a:t>
            </a:fld>
            <a:endParaRPr lang="en-US" altLang="en-US"/>
          </a:p>
        </p:txBody>
      </p:sp>
    </p:spTree>
    <p:extLst>
      <p:ext uri="{BB962C8B-B14F-4D97-AF65-F5344CB8AC3E}">
        <p14:creationId xmlns:p14="http://schemas.microsoft.com/office/powerpoint/2010/main" val="29040815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cs typeface="Arial" charset="0"/>
              </a:defRPr>
            </a:lvl1pPr>
          </a:lstStyle>
          <a:p>
            <a:pPr>
              <a:defRPr/>
            </a:pPr>
            <a:fld id="{583559E6-9326-4C3D-822C-B36296B94C08}" type="datetime1">
              <a:rPr lang="en-US" smtClean="0"/>
              <a:t>2/4/2020</a:t>
            </a:fld>
            <a:endParaRPr lang="en-US"/>
          </a:p>
        </p:txBody>
      </p:sp>
      <p:sp>
        <p:nvSpPr>
          <p:cNvPr id="4" name="Footer Placeholder 3"/>
          <p:cNvSpPr>
            <a:spLocks noGrp="1"/>
          </p:cNvSpPr>
          <p:nvPr>
            <p:ph type="ftr" sz="quarter" idx="11"/>
          </p:nvPr>
        </p:nvSpPr>
        <p:spPr/>
        <p:txBody>
          <a:bodyPr/>
          <a:lstStyle>
            <a:lvl1pPr algn="l">
              <a:defRPr>
                <a:cs typeface="Arial" charset="0"/>
              </a:defRPr>
            </a:lvl1pPr>
          </a:lstStyle>
          <a:p>
            <a:pPr>
              <a:defRPr/>
            </a:pPr>
            <a:r>
              <a:rPr lang="en-US" dirty="0"/>
              <a:t>Dr. Jawdat  Abu Taha IUG</a:t>
            </a:r>
          </a:p>
        </p:txBody>
      </p:sp>
      <p:sp>
        <p:nvSpPr>
          <p:cNvPr id="5" name="Slide Number Placeholder 4"/>
          <p:cNvSpPr>
            <a:spLocks noGrp="1"/>
          </p:cNvSpPr>
          <p:nvPr>
            <p:ph type="sldNum" sz="quarter" idx="12"/>
          </p:nvPr>
        </p:nvSpPr>
        <p:spPr/>
        <p:txBody>
          <a:bodyPr/>
          <a:lstStyle>
            <a:lvl1pPr>
              <a:defRPr smtClean="0">
                <a:cs typeface="Arial" pitchFamily="34" charset="0"/>
              </a:defRPr>
            </a:lvl1pPr>
          </a:lstStyle>
          <a:p>
            <a:pPr>
              <a:defRPr/>
            </a:pPr>
            <a:fld id="{DD0A2118-7CDA-40E8-BC58-03F40DA3CB6F}" type="slidenum">
              <a:rPr lang="en-US" altLang="en-US"/>
              <a:pPr>
                <a:defRPr/>
              </a:pPr>
              <a:t>‹#›</a:t>
            </a:fld>
            <a:endParaRPr lang="en-US" altLang="en-US"/>
          </a:p>
        </p:txBody>
      </p:sp>
    </p:spTree>
    <p:extLst>
      <p:ext uri="{BB962C8B-B14F-4D97-AF65-F5344CB8AC3E}">
        <p14:creationId xmlns:p14="http://schemas.microsoft.com/office/powerpoint/2010/main" val="291975017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cs typeface="Arial" charset="0"/>
              </a:defRPr>
            </a:lvl1pPr>
          </a:lstStyle>
          <a:p>
            <a:pPr>
              <a:defRPr/>
            </a:pPr>
            <a:fld id="{E703F500-A6AE-4A45-8CB7-D481F8F5D9A9}" type="datetime1">
              <a:rPr lang="en-US" smtClean="0"/>
              <a:t>2/4/2020</a:t>
            </a:fld>
            <a:endParaRPr lang="en-US"/>
          </a:p>
        </p:txBody>
      </p:sp>
      <p:sp>
        <p:nvSpPr>
          <p:cNvPr id="3" name="Footer Placeholder 2"/>
          <p:cNvSpPr>
            <a:spLocks noGrp="1"/>
          </p:cNvSpPr>
          <p:nvPr>
            <p:ph type="ftr" sz="quarter" idx="11"/>
          </p:nvPr>
        </p:nvSpPr>
        <p:spPr/>
        <p:txBody>
          <a:bodyPr/>
          <a:lstStyle>
            <a:lvl1pPr algn="l">
              <a:defRPr>
                <a:cs typeface="Arial" charset="0"/>
              </a:defRPr>
            </a:lvl1pPr>
          </a:lstStyle>
          <a:p>
            <a:pPr>
              <a:defRPr/>
            </a:pPr>
            <a:r>
              <a:rPr lang="en-US" dirty="0"/>
              <a:t>Dr. Jawdat  Abu Taha IUG</a:t>
            </a:r>
          </a:p>
        </p:txBody>
      </p:sp>
      <p:sp>
        <p:nvSpPr>
          <p:cNvPr id="4" name="Slide Number Placeholder 3"/>
          <p:cNvSpPr>
            <a:spLocks noGrp="1"/>
          </p:cNvSpPr>
          <p:nvPr>
            <p:ph type="sldNum" sz="quarter" idx="12"/>
          </p:nvPr>
        </p:nvSpPr>
        <p:spPr/>
        <p:txBody>
          <a:bodyPr/>
          <a:lstStyle>
            <a:lvl1pPr>
              <a:defRPr smtClean="0">
                <a:cs typeface="Arial" pitchFamily="34" charset="0"/>
              </a:defRPr>
            </a:lvl1pPr>
          </a:lstStyle>
          <a:p>
            <a:pPr>
              <a:defRPr/>
            </a:pPr>
            <a:fld id="{78A8A7AF-715C-4594-BE7C-A261216F47C9}" type="slidenum">
              <a:rPr lang="en-US" altLang="en-US"/>
              <a:pPr>
                <a:defRPr/>
              </a:pPr>
              <a:t>‹#›</a:t>
            </a:fld>
            <a:endParaRPr lang="en-US" altLang="en-US"/>
          </a:p>
        </p:txBody>
      </p:sp>
    </p:spTree>
    <p:extLst>
      <p:ext uri="{BB962C8B-B14F-4D97-AF65-F5344CB8AC3E}">
        <p14:creationId xmlns:p14="http://schemas.microsoft.com/office/powerpoint/2010/main" val="22768251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cs typeface="Arial" charset="0"/>
              </a:defRPr>
            </a:lvl1pPr>
          </a:lstStyle>
          <a:p>
            <a:pPr>
              <a:defRPr/>
            </a:pPr>
            <a:fld id="{A78E2A62-8470-421E-8CFE-9EC03D040C3D}" type="datetime1">
              <a:rPr lang="en-US" smtClean="0"/>
              <a:t>2/4/2020</a:t>
            </a:fld>
            <a:endParaRPr lang="en-US"/>
          </a:p>
        </p:txBody>
      </p:sp>
      <p:sp>
        <p:nvSpPr>
          <p:cNvPr id="6" name="Footer Placeholder 5"/>
          <p:cNvSpPr>
            <a:spLocks noGrp="1"/>
          </p:cNvSpPr>
          <p:nvPr>
            <p:ph type="ftr" sz="quarter" idx="11"/>
          </p:nvPr>
        </p:nvSpPr>
        <p:spPr/>
        <p:txBody>
          <a:bodyPr/>
          <a:lstStyle>
            <a:lvl1pPr algn="l">
              <a:defRPr>
                <a:cs typeface="Arial" charset="0"/>
              </a:defRPr>
            </a:lvl1pPr>
          </a:lstStyle>
          <a:p>
            <a:pPr>
              <a:defRPr/>
            </a:pPr>
            <a:r>
              <a:rPr lang="en-US" dirty="0"/>
              <a:t>Dr. Jawdat  Abu Taha IUG</a:t>
            </a:r>
          </a:p>
        </p:txBody>
      </p:sp>
      <p:sp>
        <p:nvSpPr>
          <p:cNvPr id="7" name="Slide Number Placeholder 6"/>
          <p:cNvSpPr>
            <a:spLocks noGrp="1"/>
          </p:cNvSpPr>
          <p:nvPr>
            <p:ph type="sldNum" sz="quarter" idx="12"/>
          </p:nvPr>
        </p:nvSpPr>
        <p:spPr/>
        <p:txBody>
          <a:bodyPr/>
          <a:lstStyle>
            <a:lvl1pPr>
              <a:defRPr smtClean="0">
                <a:cs typeface="Arial" pitchFamily="34" charset="0"/>
              </a:defRPr>
            </a:lvl1pPr>
          </a:lstStyle>
          <a:p>
            <a:pPr>
              <a:defRPr/>
            </a:pPr>
            <a:fld id="{52333CB3-D6C0-412F-A8EB-D83C4A381AEB}" type="slidenum">
              <a:rPr lang="en-US" altLang="en-US"/>
              <a:pPr>
                <a:defRPr/>
              </a:pPr>
              <a:t>‹#›</a:t>
            </a:fld>
            <a:endParaRPr lang="en-US" altLang="en-US"/>
          </a:p>
        </p:txBody>
      </p:sp>
    </p:spTree>
    <p:extLst>
      <p:ext uri="{BB962C8B-B14F-4D97-AF65-F5344CB8AC3E}">
        <p14:creationId xmlns:p14="http://schemas.microsoft.com/office/powerpoint/2010/main" val="23102991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cs typeface="Arial" charset="0"/>
              </a:defRPr>
            </a:lvl1pPr>
          </a:lstStyle>
          <a:p>
            <a:pPr>
              <a:defRPr/>
            </a:pPr>
            <a:fld id="{E092F811-60E6-43C0-B7ED-53DC05608324}" type="datetime1">
              <a:rPr lang="en-US" smtClean="0"/>
              <a:t>2/4/2020</a:t>
            </a:fld>
            <a:endParaRPr lang="en-US"/>
          </a:p>
        </p:txBody>
      </p:sp>
      <p:sp>
        <p:nvSpPr>
          <p:cNvPr id="6" name="Footer Placeholder 5"/>
          <p:cNvSpPr>
            <a:spLocks noGrp="1"/>
          </p:cNvSpPr>
          <p:nvPr>
            <p:ph type="ftr" sz="quarter" idx="11"/>
          </p:nvPr>
        </p:nvSpPr>
        <p:spPr/>
        <p:txBody>
          <a:bodyPr/>
          <a:lstStyle>
            <a:lvl1pPr algn="l">
              <a:defRPr>
                <a:cs typeface="Arial" charset="0"/>
              </a:defRPr>
            </a:lvl1pPr>
          </a:lstStyle>
          <a:p>
            <a:pPr>
              <a:defRPr/>
            </a:pPr>
            <a:r>
              <a:rPr lang="en-US" dirty="0"/>
              <a:t>Dr. Jawdat  Abu Taha IUG</a:t>
            </a:r>
          </a:p>
        </p:txBody>
      </p:sp>
      <p:sp>
        <p:nvSpPr>
          <p:cNvPr id="7" name="Slide Number Placeholder 6"/>
          <p:cNvSpPr>
            <a:spLocks noGrp="1"/>
          </p:cNvSpPr>
          <p:nvPr>
            <p:ph type="sldNum" sz="quarter" idx="12"/>
          </p:nvPr>
        </p:nvSpPr>
        <p:spPr/>
        <p:txBody>
          <a:bodyPr/>
          <a:lstStyle>
            <a:lvl1pPr>
              <a:defRPr smtClean="0">
                <a:cs typeface="Arial" pitchFamily="34" charset="0"/>
              </a:defRPr>
            </a:lvl1pPr>
          </a:lstStyle>
          <a:p>
            <a:pPr>
              <a:defRPr/>
            </a:pPr>
            <a:fld id="{A05D3C18-0F29-42E7-9FEF-573114B96DDB}" type="slidenum">
              <a:rPr lang="en-US" altLang="en-US"/>
              <a:pPr>
                <a:defRPr/>
              </a:pPr>
              <a:t>‹#›</a:t>
            </a:fld>
            <a:endParaRPr lang="en-US" altLang="en-US"/>
          </a:p>
        </p:txBody>
      </p:sp>
    </p:spTree>
    <p:extLst>
      <p:ext uri="{BB962C8B-B14F-4D97-AF65-F5344CB8AC3E}">
        <p14:creationId xmlns:p14="http://schemas.microsoft.com/office/powerpoint/2010/main" val="27402651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cs typeface="Arial" charset="0"/>
              </a:defRPr>
            </a:lvl1pPr>
          </a:lstStyle>
          <a:p>
            <a:pPr>
              <a:defRPr/>
            </a:pPr>
            <a:fld id="{74C7AE14-FF73-4394-84CD-05B0788EAFED}" type="datetime1">
              <a:rPr lang="en-US" smtClean="0"/>
              <a:t>2/4/2020</a:t>
            </a:fld>
            <a:endParaRPr lang="en-US"/>
          </a:p>
        </p:txBody>
      </p:sp>
      <p:sp>
        <p:nvSpPr>
          <p:cNvPr id="5" name="Footer Placeholder 4"/>
          <p:cNvSpPr>
            <a:spLocks noGrp="1"/>
          </p:cNvSpPr>
          <p:nvPr>
            <p:ph type="ftr" sz="quarter" idx="11"/>
          </p:nvPr>
        </p:nvSpPr>
        <p:spPr/>
        <p:txBody>
          <a:bodyPr/>
          <a:lstStyle>
            <a:lvl1pPr algn="l">
              <a:defRPr>
                <a:cs typeface="Arial" charset="0"/>
              </a:defRPr>
            </a:lvl1pPr>
          </a:lstStyle>
          <a:p>
            <a:pPr>
              <a:defRPr/>
            </a:pPr>
            <a:r>
              <a:rPr lang="en-US" dirty="0"/>
              <a:t>Dr. Jawdat  Abu Taha IUG</a:t>
            </a:r>
          </a:p>
        </p:txBody>
      </p:sp>
      <p:sp>
        <p:nvSpPr>
          <p:cNvPr id="6" name="Slide Number Placeholder 5"/>
          <p:cNvSpPr>
            <a:spLocks noGrp="1"/>
          </p:cNvSpPr>
          <p:nvPr>
            <p:ph type="sldNum" sz="quarter" idx="12"/>
          </p:nvPr>
        </p:nvSpPr>
        <p:spPr/>
        <p:txBody>
          <a:bodyPr/>
          <a:lstStyle>
            <a:lvl1pPr>
              <a:defRPr smtClean="0">
                <a:cs typeface="Arial" pitchFamily="34" charset="0"/>
              </a:defRPr>
            </a:lvl1pPr>
          </a:lstStyle>
          <a:p>
            <a:pPr>
              <a:defRPr/>
            </a:pPr>
            <a:fld id="{4697B27E-A8D2-49D4-9E93-27AEF530E8EF}" type="slidenum">
              <a:rPr lang="en-US" altLang="en-US"/>
              <a:pPr>
                <a:defRPr/>
              </a:pPr>
              <a:t>‹#›</a:t>
            </a:fld>
            <a:endParaRPr lang="en-US" altLang="en-US"/>
          </a:p>
        </p:txBody>
      </p:sp>
    </p:spTree>
    <p:extLst>
      <p:ext uri="{BB962C8B-B14F-4D97-AF65-F5344CB8AC3E}">
        <p14:creationId xmlns:p14="http://schemas.microsoft.com/office/powerpoint/2010/main" val="28970910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3800" y="304800"/>
            <a:ext cx="266700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12800" y="304800"/>
            <a:ext cx="779780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cs typeface="Arial" charset="0"/>
              </a:defRPr>
            </a:lvl1pPr>
          </a:lstStyle>
          <a:p>
            <a:pPr>
              <a:defRPr/>
            </a:pPr>
            <a:fld id="{936813BA-B462-4629-A7B7-24A9023E3426}" type="datetime1">
              <a:rPr lang="en-US" smtClean="0"/>
              <a:t>2/4/2020</a:t>
            </a:fld>
            <a:endParaRPr lang="en-US"/>
          </a:p>
        </p:txBody>
      </p:sp>
      <p:sp>
        <p:nvSpPr>
          <p:cNvPr id="5" name="Footer Placeholder 4"/>
          <p:cNvSpPr>
            <a:spLocks noGrp="1"/>
          </p:cNvSpPr>
          <p:nvPr>
            <p:ph type="ftr" sz="quarter" idx="11"/>
          </p:nvPr>
        </p:nvSpPr>
        <p:spPr/>
        <p:txBody>
          <a:bodyPr/>
          <a:lstStyle>
            <a:lvl1pPr algn="l">
              <a:defRPr>
                <a:cs typeface="Arial" charset="0"/>
              </a:defRPr>
            </a:lvl1pPr>
          </a:lstStyle>
          <a:p>
            <a:pPr>
              <a:defRPr/>
            </a:pPr>
            <a:r>
              <a:rPr lang="en-US" dirty="0"/>
              <a:t>Dr. Jawdat  Abu Taha IUG</a:t>
            </a:r>
          </a:p>
        </p:txBody>
      </p:sp>
      <p:sp>
        <p:nvSpPr>
          <p:cNvPr id="6" name="Slide Number Placeholder 5"/>
          <p:cNvSpPr>
            <a:spLocks noGrp="1"/>
          </p:cNvSpPr>
          <p:nvPr>
            <p:ph type="sldNum" sz="quarter" idx="12"/>
          </p:nvPr>
        </p:nvSpPr>
        <p:spPr/>
        <p:txBody>
          <a:bodyPr/>
          <a:lstStyle>
            <a:lvl1pPr>
              <a:defRPr smtClean="0">
                <a:cs typeface="Arial" pitchFamily="34" charset="0"/>
              </a:defRPr>
            </a:lvl1pPr>
          </a:lstStyle>
          <a:p>
            <a:pPr>
              <a:defRPr/>
            </a:pPr>
            <a:fld id="{A372E8AA-46D1-4942-9549-76E8E9BACA76}" type="slidenum">
              <a:rPr lang="en-US" altLang="en-US"/>
              <a:pPr>
                <a:defRPr/>
              </a:pPr>
              <a:t>‹#›</a:t>
            </a:fld>
            <a:endParaRPr lang="en-US" altLang="en-US"/>
          </a:p>
        </p:txBody>
      </p:sp>
    </p:spTree>
    <p:extLst>
      <p:ext uri="{BB962C8B-B14F-4D97-AF65-F5344CB8AC3E}">
        <p14:creationId xmlns:p14="http://schemas.microsoft.com/office/powerpoint/2010/main" val="301233528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lipArt Placeholder 2"/>
          <p:cNvSpPr>
            <a:spLocks noGrp="1"/>
          </p:cNvSpPr>
          <p:nvPr>
            <p:ph type="clipArt" sz="half" idx="1"/>
          </p:nvPr>
        </p:nvSpPr>
        <p:spPr>
          <a:xfrm>
            <a:off x="609600" y="1600201"/>
            <a:ext cx="5384800" cy="4525963"/>
          </a:xfrm>
        </p:spPr>
        <p:txBody>
          <a:bodyPr/>
          <a:lstStyle/>
          <a:p>
            <a:pPr lvl="0"/>
            <a:endParaRPr lang="en-US" noProof="0"/>
          </a:p>
        </p:txBody>
      </p:sp>
      <p:sp>
        <p:nvSpPr>
          <p:cNvPr id="4" name="Text Placeholder 3"/>
          <p:cNvSpPr>
            <a:spLocks noGrp="1"/>
          </p:cNvSpPr>
          <p:nvPr>
            <p:ph type="body"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245225"/>
            <a:ext cx="2844800" cy="476250"/>
          </a:xfrm>
        </p:spPr>
        <p:txBody>
          <a:bodyPr/>
          <a:lstStyle>
            <a:lvl1pPr>
              <a:defRPr>
                <a:solidFill>
                  <a:srgbClr val="000000"/>
                </a:solidFill>
                <a:cs typeface="Arial" charset="0"/>
              </a:defRPr>
            </a:lvl1pPr>
          </a:lstStyle>
          <a:p>
            <a:pPr>
              <a:defRPr/>
            </a:pPr>
            <a:fld id="{58692027-A83E-4301-8C4D-059F700204F0}" type="datetime1">
              <a:rPr lang="en-US" smtClean="0"/>
              <a:t>2/4/2020</a:t>
            </a:fld>
            <a:endParaRPr lang="en-US"/>
          </a:p>
        </p:txBody>
      </p:sp>
      <p:sp>
        <p:nvSpPr>
          <p:cNvPr id="6" name="Footer Placeholder 5"/>
          <p:cNvSpPr>
            <a:spLocks noGrp="1"/>
          </p:cNvSpPr>
          <p:nvPr>
            <p:ph type="ftr" sz="quarter" idx="11"/>
          </p:nvPr>
        </p:nvSpPr>
        <p:spPr>
          <a:xfrm>
            <a:off x="4165600" y="6245225"/>
            <a:ext cx="3860800" cy="476250"/>
          </a:xfrm>
        </p:spPr>
        <p:txBody>
          <a:bodyPr/>
          <a:lstStyle>
            <a:lvl1pPr algn="l">
              <a:defRPr>
                <a:solidFill>
                  <a:srgbClr val="000000"/>
                </a:solidFill>
                <a:cs typeface="Arial" charset="0"/>
              </a:defRPr>
            </a:lvl1pPr>
          </a:lstStyle>
          <a:p>
            <a:pPr>
              <a:defRPr/>
            </a:pPr>
            <a:r>
              <a:rPr lang="en-US" dirty="0"/>
              <a:t>Dr. Jawdat  Abu Taha IUG</a:t>
            </a:r>
          </a:p>
        </p:txBody>
      </p:sp>
      <p:sp>
        <p:nvSpPr>
          <p:cNvPr id="7" name="Slide Number Placeholder 6"/>
          <p:cNvSpPr>
            <a:spLocks noGrp="1"/>
          </p:cNvSpPr>
          <p:nvPr>
            <p:ph type="sldNum" sz="quarter" idx="12"/>
          </p:nvPr>
        </p:nvSpPr>
        <p:spPr>
          <a:xfrm>
            <a:off x="8737600" y="6245225"/>
            <a:ext cx="2844800" cy="476250"/>
          </a:xfrm>
        </p:spPr>
        <p:txBody>
          <a:bodyPr/>
          <a:lstStyle>
            <a:lvl1pPr>
              <a:defRPr smtClean="0">
                <a:solidFill>
                  <a:srgbClr val="000000"/>
                </a:solidFill>
                <a:cs typeface="Arial" pitchFamily="34" charset="0"/>
              </a:defRPr>
            </a:lvl1pPr>
          </a:lstStyle>
          <a:p>
            <a:pPr>
              <a:defRPr/>
            </a:pPr>
            <a:fld id="{1FEF4E36-B70C-4541-92CE-6FB7A8329270}" type="slidenum">
              <a:rPr lang="en-US" altLang="en-US"/>
              <a:pPr>
                <a:defRPr/>
              </a:pPr>
              <a:t>‹#›</a:t>
            </a:fld>
            <a:endParaRPr lang="en-US" altLang="en-US"/>
          </a:p>
        </p:txBody>
      </p:sp>
    </p:spTree>
    <p:extLst>
      <p:ext uri="{BB962C8B-B14F-4D97-AF65-F5344CB8AC3E}">
        <p14:creationId xmlns:p14="http://schemas.microsoft.com/office/powerpoint/2010/main" val="41026297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hart Placeholder 2"/>
          <p:cNvSpPr>
            <a:spLocks noGrp="1"/>
          </p:cNvSpPr>
          <p:nvPr>
            <p:ph type="chart" idx="1"/>
          </p:nvPr>
        </p:nvSpPr>
        <p:spPr>
          <a:xfrm>
            <a:off x="609600" y="1600201"/>
            <a:ext cx="10972800" cy="4525963"/>
          </a:xfrm>
        </p:spPr>
        <p:txBody>
          <a:bodyPr/>
          <a:lstStyle/>
          <a:p>
            <a:pPr lvl="0"/>
            <a:endParaRPr lang="en-US" noProof="0"/>
          </a:p>
        </p:txBody>
      </p:sp>
      <p:sp>
        <p:nvSpPr>
          <p:cNvPr id="4" name="Date Placeholder 3"/>
          <p:cNvSpPr>
            <a:spLocks noGrp="1"/>
          </p:cNvSpPr>
          <p:nvPr>
            <p:ph type="dt" sz="half" idx="10"/>
          </p:nvPr>
        </p:nvSpPr>
        <p:spPr>
          <a:xfrm>
            <a:off x="609600" y="6245225"/>
            <a:ext cx="2844800" cy="476250"/>
          </a:xfrm>
        </p:spPr>
        <p:txBody>
          <a:bodyPr/>
          <a:lstStyle>
            <a:lvl1pPr>
              <a:defRPr>
                <a:solidFill>
                  <a:srgbClr val="000000"/>
                </a:solidFill>
                <a:cs typeface="Arial" charset="0"/>
              </a:defRPr>
            </a:lvl1pPr>
          </a:lstStyle>
          <a:p>
            <a:pPr>
              <a:defRPr/>
            </a:pPr>
            <a:fld id="{7E1C64A9-8D99-4921-99F4-F1D5A8E56CE8}" type="datetime1">
              <a:rPr lang="en-US" smtClean="0"/>
              <a:t>2/4/2020</a:t>
            </a:fld>
            <a:endParaRPr lang="en-US"/>
          </a:p>
        </p:txBody>
      </p:sp>
      <p:sp>
        <p:nvSpPr>
          <p:cNvPr id="5" name="Footer Placeholder 4"/>
          <p:cNvSpPr>
            <a:spLocks noGrp="1"/>
          </p:cNvSpPr>
          <p:nvPr>
            <p:ph type="ftr" sz="quarter" idx="11"/>
          </p:nvPr>
        </p:nvSpPr>
        <p:spPr>
          <a:xfrm>
            <a:off x="4165600" y="6245225"/>
            <a:ext cx="3860800" cy="476250"/>
          </a:xfrm>
        </p:spPr>
        <p:txBody>
          <a:bodyPr/>
          <a:lstStyle>
            <a:lvl1pPr algn="l">
              <a:defRPr>
                <a:solidFill>
                  <a:srgbClr val="000000"/>
                </a:solidFill>
                <a:cs typeface="Arial" charset="0"/>
              </a:defRPr>
            </a:lvl1pPr>
          </a:lstStyle>
          <a:p>
            <a:pPr>
              <a:defRPr/>
            </a:pPr>
            <a:r>
              <a:rPr lang="en-US" dirty="0"/>
              <a:t>Dr. Jawdat  Abu Taha IUG</a:t>
            </a:r>
          </a:p>
        </p:txBody>
      </p:sp>
      <p:sp>
        <p:nvSpPr>
          <p:cNvPr id="6" name="Slide Number Placeholder 5"/>
          <p:cNvSpPr>
            <a:spLocks noGrp="1"/>
          </p:cNvSpPr>
          <p:nvPr>
            <p:ph type="sldNum" sz="quarter" idx="12"/>
          </p:nvPr>
        </p:nvSpPr>
        <p:spPr>
          <a:xfrm>
            <a:off x="8737600" y="6245225"/>
            <a:ext cx="2844800" cy="476250"/>
          </a:xfrm>
        </p:spPr>
        <p:txBody>
          <a:bodyPr/>
          <a:lstStyle>
            <a:lvl1pPr>
              <a:defRPr smtClean="0">
                <a:solidFill>
                  <a:srgbClr val="000000"/>
                </a:solidFill>
                <a:cs typeface="Arial" pitchFamily="34" charset="0"/>
              </a:defRPr>
            </a:lvl1pPr>
          </a:lstStyle>
          <a:p>
            <a:pPr>
              <a:defRPr/>
            </a:pPr>
            <a:fld id="{176E5F8A-79F0-4F4F-A6DB-48AE607CA2F2}" type="slidenum">
              <a:rPr lang="en-US" altLang="en-US"/>
              <a:pPr>
                <a:defRPr/>
              </a:pPr>
              <a:t>‹#›</a:t>
            </a:fld>
            <a:endParaRPr lang="en-US" altLang="en-US"/>
          </a:p>
        </p:txBody>
      </p:sp>
    </p:spTree>
    <p:extLst>
      <p:ext uri="{BB962C8B-B14F-4D97-AF65-F5344CB8AC3E}">
        <p14:creationId xmlns:p14="http://schemas.microsoft.com/office/powerpoint/2010/main" val="354522011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18267" y="354014"/>
            <a:ext cx="7721600" cy="1057275"/>
          </a:xfrm>
        </p:spPr>
        <p:txBody>
          <a:bodyPr/>
          <a:lstStyle/>
          <a:p>
            <a:r>
              <a:rPr lang="en-US"/>
              <a:t>Click to edit Master title style</a:t>
            </a:r>
          </a:p>
        </p:txBody>
      </p:sp>
      <p:sp>
        <p:nvSpPr>
          <p:cNvPr id="3" name="Text Placeholder 2"/>
          <p:cNvSpPr>
            <a:spLocks noGrp="1"/>
          </p:cNvSpPr>
          <p:nvPr>
            <p:ph type="body" sz="half" idx="1"/>
          </p:nvPr>
        </p:nvSpPr>
        <p:spPr>
          <a:xfrm>
            <a:off x="508000" y="1524000"/>
            <a:ext cx="5427133" cy="467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38334" y="1524000"/>
            <a:ext cx="5427133" cy="467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8465933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18267" y="354014"/>
            <a:ext cx="7721600" cy="1057275"/>
          </a:xfrm>
        </p:spPr>
        <p:txBody>
          <a:bodyPr/>
          <a:lstStyle/>
          <a:p>
            <a:r>
              <a:rPr lang="en-US"/>
              <a:t>Click to edit Master title style</a:t>
            </a:r>
          </a:p>
        </p:txBody>
      </p:sp>
      <p:sp>
        <p:nvSpPr>
          <p:cNvPr id="3" name="Content Placeholder 2"/>
          <p:cNvSpPr>
            <a:spLocks noGrp="1"/>
          </p:cNvSpPr>
          <p:nvPr>
            <p:ph sz="half" idx="1"/>
          </p:nvPr>
        </p:nvSpPr>
        <p:spPr>
          <a:xfrm>
            <a:off x="508000" y="1524000"/>
            <a:ext cx="5427133" cy="467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138334" y="1524000"/>
            <a:ext cx="5427133" cy="467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2718999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fld id="{C6826515-0B40-427A-8C3B-88DD3AC3945E}" type="datetime1">
              <a:rPr lang="en-US" smtClean="0">
                <a:solidFill>
                  <a:srgbClr val="000000"/>
                </a:solidFill>
              </a:rPr>
              <a:t>2/4/2020</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Dr. Jawdat  Abu Taha IUG</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3266261-1BC7-45BE-9B95-A1936EDF9D3B}"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371999694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7FF8E9A5-FB22-4D75-9017-3C95C1ACB378}" type="datetime1">
              <a:rPr lang="en-US" smtClean="0">
                <a:solidFill>
                  <a:srgbClr val="000000"/>
                </a:solidFill>
              </a:rPr>
              <a:t>2/4/2020</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Dr. Jawdat  Abu Taha IUG</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FCA9F56-C455-4365-B1CA-78E375E9F2C4}"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334421474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0E1E54B0-CE38-41DF-AB50-C20E6900BD1F}" type="datetime1">
              <a:rPr lang="en-US" smtClean="0">
                <a:solidFill>
                  <a:srgbClr val="000000"/>
                </a:solidFill>
              </a:rPr>
              <a:t>2/4/2020</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Dr. Jawdat  Abu Taha IUG</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AB1F00F-5B7B-406F-B0AF-E9FC97064E1A}"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27692096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fld id="{EAB4ACA2-E173-428C-8A4C-55C15B1C5FEB}" type="datetime1">
              <a:rPr lang="en-US" smtClean="0">
                <a:solidFill>
                  <a:srgbClr val="000000"/>
                </a:solidFill>
              </a:rPr>
              <a:t>2/4/2020</a:t>
            </a:fld>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Dr. Jawdat  Abu Taha IUG</a:t>
            </a: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88C3FC4-0738-419C-AF61-48987028861F}"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193798783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fld id="{9DDC831C-BA18-49B4-BA03-69BBE6995320}" type="datetime1">
              <a:rPr lang="en-US" smtClean="0">
                <a:solidFill>
                  <a:srgbClr val="000000"/>
                </a:solidFill>
              </a:rPr>
              <a:t>2/4/2020</a:t>
            </a:fld>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Dr. Jawdat  Abu Taha IUG</a:t>
            </a: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FE8F8F95-212C-48AD-B97C-126C86398167}"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183720637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fld id="{6DC88968-98E1-48DB-AE04-72099DB9C397}" type="datetime1">
              <a:rPr lang="en-US" smtClean="0">
                <a:solidFill>
                  <a:srgbClr val="000000"/>
                </a:solidFill>
              </a:rPr>
              <a:t>2/4/2020</a:t>
            </a:fld>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Dr. Jawdat  Abu Taha IUG</a:t>
            </a: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E3436D9-583A-475C-BAC7-9CBD3509BA83}"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300508959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E376CE16-53C2-45A0-9F3F-AD62EEC049CA}" type="datetime1">
              <a:rPr lang="en-US" smtClean="0">
                <a:solidFill>
                  <a:srgbClr val="000000"/>
                </a:solidFill>
              </a:rPr>
              <a:t>2/4/2020</a:t>
            </a:fld>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Dr. Jawdat  Abu Taha IUG</a:t>
            </a: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C7E1A0A1-D184-45AC-8BE0-7B2D9A084A52}"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36285758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99F71B92-92F9-4E37-857A-23A1F013BE5D}" type="datetime1">
              <a:rPr lang="en-US" smtClean="0">
                <a:solidFill>
                  <a:srgbClr val="000000"/>
                </a:solidFill>
              </a:rPr>
              <a:t>2/4/2020</a:t>
            </a:fld>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Dr. Jawdat  Abu Taha IUG</a:t>
            </a: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F1CC07E-199B-4953-9A23-EB4BB32A114F}"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7983397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D16EC281-55F5-4E52-B46E-10E6C58CD513}" type="datetime1">
              <a:rPr lang="en-US" smtClean="0">
                <a:solidFill>
                  <a:srgbClr val="000000"/>
                </a:solidFill>
              </a:rPr>
              <a:t>2/4/2020</a:t>
            </a:fld>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Dr. Jawdat  Abu Taha IUG</a:t>
            </a: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0425F8D-451D-43B3-AE1E-7EC8164BCE48}"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174606099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373096FD-B567-4223-8D65-2CFEC9D2F06F}" type="datetime1">
              <a:rPr lang="en-US" smtClean="0">
                <a:solidFill>
                  <a:srgbClr val="000000"/>
                </a:solidFill>
              </a:rPr>
              <a:t>2/4/2020</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Dr. Jawdat  Abu Taha IUG</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FEF8AD0-DACC-4E0B-9C35-73DED274980B}"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268860196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F04B841C-5DA4-40D5-8549-80BDA56B6874}" type="datetime1">
              <a:rPr lang="en-US" smtClean="0">
                <a:solidFill>
                  <a:srgbClr val="000000"/>
                </a:solidFill>
              </a:rPr>
              <a:t>2/4/2020</a:t>
            </a:fld>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smtClean="0">
                <a:solidFill>
                  <a:srgbClr val="000000"/>
                </a:solidFill>
              </a:rPr>
              <a:t>Dr. Jawdat  Abu Taha IUG</a:t>
            </a: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B0A39F6-E0F1-4196-A1E8-4809EE2B7675}"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121489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image" Target="../media/image2.png"/><Relationship Id="rId2" Type="http://schemas.openxmlformats.org/officeDocument/2006/relationships/slideLayout" Target="../slideLayouts/slideLayout24.xml"/><Relationship Id="rId16" Type="http://schemas.openxmlformats.org/officeDocument/2006/relationships/theme" Target="../theme/theme3.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image" Target="../media/image1.jpeg"/><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1899B9-B57B-47C2-8ED7-30C12EE197A9}" type="datetime1">
              <a:rPr lang="en-US" smtClean="0"/>
              <a:t>2/4/2020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Dr. Jawdat  Abu Taha IUG</a:t>
            </a: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73F38C-CA2E-42FC-A42E-35F431E874EC}" type="slidenum">
              <a:rPr lang="en-US" smtClean="0"/>
              <a:t>‹#›</a:t>
            </a:fld>
            <a:endParaRPr lang="en-US"/>
          </a:p>
        </p:txBody>
      </p:sp>
    </p:spTree>
    <p:extLst>
      <p:ext uri="{BB962C8B-B14F-4D97-AF65-F5344CB8AC3E}">
        <p14:creationId xmlns:p14="http://schemas.microsoft.com/office/powerpoint/2010/main" val="25226244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n-US"/>
              <a:t>Haga clic para cambiar el estilo de título	</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n-US"/>
              <a:t>Haga clic para modificar el estilo de texto del patrón</a:t>
            </a:r>
          </a:p>
          <a:p>
            <a:pPr lvl="1"/>
            <a:r>
              <a:rPr lang="es-ES" altLang="en-US"/>
              <a:t>Segundo nivel</a:t>
            </a:r>
          </a:p>
          <a:p>
            <a:pPr lvl="2"/>
            <a:r>
              <a:rPr lang="es-ES" altLang="en-US"/>
              <a:t>Tercer nivel</a:t>
            </a:r>
          </a:p>
          <a:p>
            <a:pPr lvl="3"/>
            <a:r>
              <a:rPr lang="es-ES" altLang="en-US"/>
              <a:t>Cuarto nivel</a:t>
            </a:r>
          </a:p>
          <a:p>
            <a:pPr lvl="4"/>
            <a:r>
              <a:rPr lang="es-ES" altLang="en-US"/>
              <a:t>Quinto nivel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fontAlgn="base">
              <a:spcBef>
                <a:spcPct val="0"/>
              </a:spcBef>
              <a:spcAft>
                <a:spcPct val="0"/>
              </a:spcAft>
              <a:defRPr/>
            </a:pPr>
            <a:fld id="{133C5F09-565B-4B89-98F1-43BDA4FAFEA3}" type="datetime1">
              <a:rPr lang="en-US" smtClean="0">
                <a:solidFill>
                  <a:srgbClr val="000000"/>
                </a:solidFill>
              </a:rPr>
              <a:t>2/4/2020</a:t>
            </a:fld>
            <a:endParaRPr lang="es-ES">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fontAlgn="base">
              <a:spcBef>
                <a:spcPct val="0"/>
              </a:spcBef>
              <a:spcAft>
                <a:spcPct val="0"/>
              </a:spcAft>
              <a:defRPr/>
            </a:pPr>
            <a:r>
              <a:rPr lang="es-ES" dirty="0">
                <a:solidFill>
                  <a:srgbClr val="000000"/>
                </a:solidFill>
              </a:rPr>
              <a:t>Dr. Jawdat  Abu Taha IUG</a:t>
            </a: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fontAlgn="base">
              <a:spcBef>
                <a:spcPct val="0"/>
              </a:spcBef>
              <a:spcAft>
                <a:spcPct val="0"/>
              </a:spcAft>
              <a:defRPr/>
            </a:pPr>
            <a:fld id="{D50EB5A0-4CF3-47D0-8DA3-6CCF688E3377}" type="slidenum">
              <a:rPr lang="es-ES" altLang="en-US">
                <a:solidFill>
                  <a:srgbClr val="000000"/>
                </a:solidFill>
              </a:rPr>
              <a:pPr fontAlgn="base">
                <a:spcBef>
                  <a:spcPct val="0"/>
                </a:spcBef>
                <a:spcAft>
                  <a:spcPct val="0"/>
                </a:spcAft>
                <a:defRPr/>
              </a:pPr>
              <a:t>‹#›</a:t>
            </a:fld>
            <a:endParaRPr lang="es-ES" altLang="en-US">
              <a:solidFill>
                <a:srgbClr val="000000"/>
              </a:solidFill>
            </a:endParaRPr>
          </a:p>
        </p:txBody>
      </p:sp>
    </p:spTree>
    <p:extLst>
      <p:ext uri="{BB962C8B-B14F-4D97-AF65-F5344CB8AC3E}">
        <p14:creationId xmlns:p14="http://schemas.microsoft.com/office/powerpoint/2010/main" val="26805400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0" y="0"/>
            <a:ext cx="12192000" cy="6858000"/>
            <a:chOff x="0" y="0"/>
            <a:chExt cx="5760" cy="4320"/>
          </a:xfrm>
        </p:grpSpPr>
        <p:grpSp>
          <p:nvGrpSpPr>
            <p:cNvPr id="2056" name="Group 3"/>
            <p:cNvGrpSpPr>
              <a:grpSpLocks/>
            </p:cNvGrpSpPr>
            <p:nvPr/>
          </p:nvGrpSpPr>
          <p:grpSpPr bwMode="auto">
            <a:xfrm>
              <a:off x="0" y="0"/>
              <a:ext cx="5760" cy="4320"/>
              <a:chOff x="0" y="0"/>
              <a:chExt cx="5760" cy="4320"/>
            </a:xfrm>
          </p:grpSpPr>
          <p:grpSp>
            <p:nvGrpSpPr>
              <p:cNvPr id="2063" name="Group 4"/>
              <p:cNvGrpSpPr>
                <a:grpSpLocks/>
              </p:cNvGrpSpPr>
              <p:nvPr/>
            </p:nvGrpSpPr>
            <p:grpSpPr bwMode="auto">
              <a:xfrm>
                <a:off x="0" y="192"/>
                <a:ext cx="5760" cy="4032"/>
                <a:chOff x="0" y="192"/>
                <a:chExt cx="5760" cy="4032"/>
              </a:xfrm>
            </p:grpSpPr>
            <p:sp>
              <p:nvSpPr>
                <p:cNvPr id="2094" name="Line 5"/>
                <p:cNvSpPr>
                  <a:spLocks noChangeShapeType="1"/>
                </p:cNvSpPr>
                <p:nvPr/>
              </p:nvSpPr>
              <p:spPr bwMode="white">
                <a:xfrm>
                  <a:off x="0" y="19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5" name="Line 6"/>
                <p:cNvSpPr>
                  <a:spLocks noChangeShapeType="1"/>
                </p:cNvSpPr>
                <p:nvPr/>
              </p:nvSpPr>
              <p:spPr bwMode="white">
                <a:xfrm>
                  <a:off x="0" y="38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6" name="Line 7"/>
                <p:cNvSpPr>
                  <a:spLocks noChangeShapeType="1"/>
                </p:cNvSpPr>
                <p:nvPr/>
              </p:nvSpPr>
              <p:spPr bwMode="white">
                <a:xfrm>
                  <a:off x="0" y="57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7" name="Line 8"/>
                <p:cNvSpPr>
                  <a:spLocks noChangeShapeType="1"/>
                </p:cNvSpPr>
                <p:nvPr/>
              </p:nvSpPr>
              <p:spPr bwMode="white">
                <a:xfrm>
                  <a:off x="0" y="76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8" name="Line 9"/>
                <p:cNvSpPr>
                  <a:spLocks noChangeShapeType="1"/>
                </p:cNvSpPr>
                <p:nvPr/>
              </p:nvSpPr>
              <p:spPr bwMode="white">
                <a:xfrm>
                  <a:off x="0" y="96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9" name="Line 10"/>
                <p:cNvSpPr>
                  <a:spLocks noChangeShapeType="1"/>
                </p:cNvSpPr>
                <p:nvPr/>
              </p:nvSpPr>
              <p:spPr bwMode="white">
                <a:xfrm>
                  <a:off x="0" y="115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0" name="Line 11"/>
                <p:cNvSpPr>
                  <a:spLocks noChangeShapeType="1"/>
                </p:cNvSpPr>
                <p:nvPr/>
              </p:nvSpPr>
              <p:spPr bwMode="white">
                <a:xfrm>
                  <a:off x="0" y="134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1" name="Line 12"/>
                <p:cNvSpPr>
                  <a:spLocks noChangeShapeType="1"/>
                </p:cNvSpPr>
                <p:nvPr/>
              </p:nvSpPr>
              <p:spPr bwMode="white">
                <a:xfrm>
                  <a:off x="0" y="153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2" name="Line 13"/>
                <p:cNvSpPr>
                  <a:spLocks noChangeShapeType="1"/>
                </p:cNvSpPr>
                <p:nvPr/>
              </p:nvSpPr>
              <p:spPr bwMode="white">
                <a:xfrm>
                  <a:off x="0" y="172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3" name="Line 14"/>
                <p:cNvSpPr>
                  <a:spLocks noChangeShapeType="1"/>
                </p:cNvSpPr>
                <p:nvPr/>
              </p:nvSpPr>
              <p:spPr bwMode="white">
                <a:xfrm>
                  <a:off x="0" y="192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4" name="Line 15"/>
                <p:cNvSpPr>
                  <a:spLocks noChangeShapeType="1"/>
                </p:cNvSpPr>
                <p:nvPr/>
              </p:nvSpPr>
              <p:spPr bwMode="white">
                <a:xfrm>
                  <a:off x="0" y="211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5" name="Line 16"/>
                <p:cNvSpPr>
                  <a:spLocks noChangeShapeType="1"/>
                </p:cNvSpPr>
                <p:nvPr/>
              </p:nvSpPr>
              <p:spPr bwMode="white">
                <a:xfrm>
                  <a:off x="0" y="230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6" name="Line 17"/>
                <p:cNvSpPr>
                  <a:spLocks noChangeShapeType="1"/>
                </p:cNvSpPr>
                <p:nvPr/>
              </p:nvSpPr>
              <p:spPr bwMode="white">
                <a:xfrm>
                  <a:off x="0" y="249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7" name="Line 18"/>
                <p:cNvSpPr>
                  <a:spLocks noChangeShapeType="1"/>
                </p:cNvSpPr>
                <p:nvPr/>
              </p:nvSpPr>
              <p:spPr bwMode="white">
                <a:xfrm>
                  <a:off x="0" y="268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8" name="Line 19"/>
                <p:cNvSpPr>
                  <a:spLocks noChangeShapeType="1"/>
                </p:cNvSpPr>
                <p:nvPr/>
              </p:nvSpPr>
              <p:spPr bwMode="white">
                <a:xfrm>
                  <a:off x="0" y="288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9" name="Line 20"/>
                <p:cNvSpPr>
                  <a:spLocks noChangeShapeType="1"/>
                </p:cNvSpPr>
                <p:nvPr/>
              </p:nvSpPr>
              <p:spPr bwMode="white">
                <a:xfrm>
                  <a:off x="0" y="307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10" name="Line 21"/>
                <p:cNvSpPr>
                  <a:spLocks noChangeShapeType="1"/>
                </p:cNvSpPr>
                <p:nvPr/>
              </p:nvSpPr>
              <p:spPr bwMode="white">
                <a:xfrm>
                  <a:off x="0" y="326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11" name="Line 22"/>
                <p:cNvSpPr>
                  <a:spLocks noChangeShapeType="1"/>
                </p:cNvSpPr>
                <p:nvPr/>
              </p:nvSpPr>
              <p:spPr bwMode="white">
                <a:xfrm>
                  <a:off x="0" y="345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12" name="Line 23"/>
                <p:cNvSpPr>
                  <a:spLocks noChangeShapeType="1"/>
                </p:cNvSpPr>
                <p:nvPr/>
              </p:nvSpPr>
              <p:spPr bwMode="white">
                <a:xfrm>
                  <a:off x="0" y="364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13" name="Line 24"/>
                <p:cNvSpPr>
                  <a:spLocks noChangeShapeType="1"/>
                </p:cNvSpPr>
                <p:nvPr/>
              </p:nvSpPr>
              <p:spPr bwMode="white">
                <a:xfrm>
                  <a:off x="0" y="384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14" name="Line 25"/>
                <p:cNvSpPr>
                  <a:spLocks noChangeShapeType="1"/>
                </p:cNvSpPr>
                <p:nvPr/>
              </p:nvSpPr>
              <p:spPr bwMode="white">
                <a:xfrm>
                  <a:off x="0" y="403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15" name="Line 26"/>
                <p:cNvSpPr>
                  <a:spLocks noChangeShapeType="1"/>
                </p:cNvSpPr>
                <p:nvPr/>
              </p:nvSpPr>
              <p:spPr bwMode="white">
                <a:xfrm>
                  <a:off x="0" y="422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grpSp>
            <p:nvGrpSpPr>
              <p:cNvPr id="2064" name="Group 27"/>
              <p:cNvGrpSpPr>
                <a:grpSpLocks/>
              </p:cNvGrpSpPr>
              <p:nvPr/>
            </p:nvGrpSpPr>
            <p:grpSpPr bwMode="auto">
              <a:xfrm>
                <a:off x="192" y="0"/>
                <a:ext cx="5376" cy="4320"/>
                <a:chOff x="192" y="0"/>
                <a:chExt cx="5376" cy="4320"/>
              </a:xfrm>
            </p:grpSpPr>
            <p:sp>
              <p:nvSpPr>
                <p:cNvPr id="2065" name="Line 28"/>
                <p:cNvSpPr>
                  <a:spLocks noChangeShapeType="1"/>
                </p:cNvSpPr>
                <p:nvPr/>
              </p:nvSpPr>
              <p:spPr bwMode="white">
                <a:xfrm>
                  <a:off x="19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66" name="Line 29"/>
                <p:cNvSpPr>
                  <a:spLocks noChangeShapeType="1"/>
                </p:cNvSpPr>
                <p:nvPr/>
              </p:nvSpPr>
              <p:spPr bwMode="white">
                <a:xfrm>
                  <a:off x="38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67" name="Line 30"/>
                <p:cNvSpPr>
                  <a:spLocks noChangeShapeType="1"/>
                </p:cNvSpPr>
                <p:nvPr/>
              </p:nvSpPr>
              <p:spPr bwMode="white">
                <a:xfrm>
                  <a:off x="57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68" name="Line 31"/>
                <p:cNvSpPr>
                  <a:spLocks noChangeShapeType="1"/>
                </p:cNvSpPr>
                <p:nvPr/>
              </p:nvSpPr>
              <p:spPr bwMode="white">
                <a:xfrm>
                  <a:off x="76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69" name="Line 32"/>
                <p:cNvSpPr>
                  <a:spLocks noChangeShapeType="1"/>
                </p:cNvSpPr>
                <p:nvPr/>
              </p:nvSpPr>
              <p:spPr bwMode="white">
                <a:xfrm>
                  <a:off x="96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0" name="Line 33"/>
                <p:cNvSpPr>
                  <a:spLocks noChangeShapeType="1"/>
                </p:cNvSpPr>
                <p:nvPr/>
              </p:nvSpPr>
              <p:spPr bwMode="white">
                <a:xfrm>
                  <a:off x="115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1" name="Line 34"/>
                <p:cNvSpPr>
                  <a:spLocks noChangeShapeType="1"/>
                </p:cNvSpPr>
                <p:nvPr/>
              </p:nvSpPr>
              <p:spPr bwMode="white">
                <a:xfrm>
                  <a:off x="134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2" name="Line 35"/>
                <p:cNvSpPr>
                  <a:spLocks noChangeShapeType="1"/>
                </p:cNvSpPr>
                <p:nvPr/>
              </p:nvSpPr>
              <p:spPr bwMode="white">
                <a:xfrm>
                  <a:off x="153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3" name="Line 36"/>
                <p:cNvSpPr>
                  <a:spLocks noChangeShapeType="1"/>
                </p:cNvSpPr>
                <p:nvPr/>
              </p:nvSpPr>
              <p:spPr bwMode="white">
                <a:xfrm>
                  <a:off x="172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4" name="Line 37"/>
                <p:cNvSpPr>
                  <a:spLocks noChangeShapeType="1"/>
                </p:cNvSpPr>
                <p:nvPr/>
              </p:nvSpPr>
              <p:spPr bwMode="white">
                <a:xfrm>
                  <a:off x="192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5" name="Line 38"/>
                <p:cNvSpPr>
                  <a:spLocks noChangeShapeType="1"/>
                </p:cNvSpPr>
                <p:nvPr/>
              </p:nvSpPr>
              <p:spPr bwMode="white">
                <a:xfrm>
                  <a:off x="211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6" name="Line 39"/>
                <p:cNvSpPr>
                  <a:spLocks noChangeShapeType="1"/>
                </p:cNvSpPr>
                <p:nvPr/>
              </p:nvSpPr>
              <p:spPr bwMode="white">
                <a:xfrm>
                  <a:off x="230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7" name="Line 40"/>
                <p:cNvSpPr>
                  <a:spLocks noChangeShapeType="1"/>
                </p:cNvSpPr>
                <p:nvPr/>
              </p:nvSpPr>
              <p:spPr bwMode="white">
                <a:xfrm>
                  <a:off x="249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8" name="Line 41"/>
                <p:cNvSpPr>
                  <a:spLocks noChangeShapeType="1"/>
                </p:cNvSpPr>
                <p:nvPr/>
              </p:nvSpPr>
              <p:spPr bwMode="white">
                <a:xfrm>
                  <a:off x="268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9" name="Line 42"/>
                <p:cNvSpPr>
                  <a:spLocks noChangeShapeType="1"/>
                </p:cNvSpPr>
                <p:nvPr/>
              </p:nvSpPr>
              <p:spPr bwMode="white">
                <a:xfrm>
                  <a:off x="288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0" name="Line 43"/>
                <p:cNvSpPr>
                  <a:spLocks noChangeShapeType="1"/>
                </p:cNvSpPr>
                <p:nvPr/>
              </p:nvSpPr>
              <p:spPr bwMode="white">
                <a:xfrm>
                  <a:off x="307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1" name="Line 44"/>
                <p:cNvSpPr>
                  <a:spLocks noChangeShapeType="1"/>
                </p:cNvSpPr>
                <p:nvPr/>
              </p:nvSpPr>
              <p:spPr bwMode="white">
                <a:xfrm>
                  <a:off x="326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2" name="Line 45"/>
                <p:cNvSpPr>
                  <a:spLocks noChangeShapeType="1"/>
                </p:cNvSpPr>
                <p:nvPr/>
              </p:nvSpPr>
              <p:spPr bwMode="white">
                <a:xfrm>
                  <a:off x="345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3" name="Line 46"/>
                <p:cNvSpPr>
                  <a:spLocks noChangeShapeType="1"/>
                </p:cNvSpPr>
                <p:nvPr/>
              </p:nvSpPr>
              <p:spPr bwMode="white">
                <a:xfrm>
                  <a:off x="364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4" name="Line 47"/>
                <p:cNvSpPr>
                  <a:spLocks noChangeShapeType="1"/>
                </p:cNvSpPr>
                <p:nvPr/>
              </p:nvSpPr>
              <p:spPr bwMode="white">
                <a:xfrm>
                  <a:off x="384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5" name="Line 48"/>
                <p:cNvSpPr>
                  <a:spLocks noChangeShapeType="1"/>
                </p:cNvSpPr>
                <p:nvPr/>
              </p:nvSpPr>
              <p:spPr bwMode="white">
                <a:xfrm>
                  <a:off x="403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6" name="Line 49"/>
                <p:cNvSpPr>
                  <a:spLocks noChangeShapeType="1"/>
                </p:cNvSpPr>
                <p:nvPr/>
              </p:nvSpPr>
              <p:spPr bwMode="white">
                <a:xfrm>
                  <a:off x="422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7" name="Line 50"/>
                <p:cNvSpPr>
                  <a:spLocks noChangeShapeType="1"/>
                </p:cNvSpPr>
                <p:nvPr/>
              </p:nvSpPr>
              <p:spPr bwMode="white">
                <a:xfrm>
                  <a:off x="441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8" name="Line 51"/>
                <p:cNvSpPr>
                  <a:spLocks noChangeShapeType="1"/>
                </p:cNvSpPr>
                <p:nvPr/>
              </p:nvSpPr>
              <p:spPr bwMode="white">
                <a:xfrm>
                  <a:off x="460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9" name="Line 52"/>
                <p:cNvSpPr>
                  <a:spLocks noChangeShapeType="1"/>
                </p:cNvSpPr>
                <p:nvPr/>
              </p:nvSpPr>
              <p:spPr bwMode="white">
                <a:xfrm>
                  <a:off x="480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0" name="Line 53"/>
                <p:cNvSpPr>
                  <a:spLocks noChangeShapeType="1"/>
                </p:cNvSpPr>
                <p:nvPr/>
              </p:nvSpPr>
              <p:spPr bwMode="white">
                <a:xfrm>
                  <a:off x="499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1" name="Line 54"/>
                <p:cNvSpPr>
                  <a:spLocks noChangeShapeType="1"/>
                </p:cNvSpPr>
                <p:nvPr/>
              </p:nvSpPr>
              <p:spPr bwMode="white">
                <a:xfrm>
                  <a:off x="518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2" name="Line 55"/>
                <p:cNvSpPr>
                  <a:spLocks noChangeShapeType="1"/>
                </p:cNvSpPr>
                <p:nvPr/>
              </p:nvSpPr>
              <p:spPr bwMode="white">
                <a:xfrm>
                  <a:off x="537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3" name="Line 56"/>
                <p:cNvSpPr>
                  <a:spLocks noChangeShapeType="1"/>
                </p:cNvSpPr>
                <p:nvPr/>
              </p:nvSpPr>
              <p:spPr bwMode="white">
                <a:xfrm>
                  <a:off x="556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grpSp>
        <p:sp>
          <p:nvSpPr>
            <p:cNvPr id="2057" name="Rectangle 57" descr="60%"/>
            <p:cNvSpPr>
              <a:spLocks noChangeArrowheads="1"/>
            </p:cNvSpPr>
            <p:nvPr/>
          </p:nvSpPr>
          <p:spPr bwMode="ltGray">
            <a:xfrm>
              <a:off x="2112" y="0"/>
              <a:ext cx="3648" cy="96"/>
            </a:xfrm>
            <a:prstGeom prst="rect">
              <a:avLst/>
            </a:prstGeom>
            <a:pattFill prst="pct60">
              <a:fgClr>
                <a:schemeClr val="folHlink"/>
              </a:fgClr>
              <a:bgClr>
                <a:schemeClr val="bg1"/>
              </a:bgClr>
            </a:patt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defRPr/>
              </a:pPr>
              <a:endParaRPr lang="en-US" altLang="en-US" sz="2800" b="1" u="sng">
                <a:solidFill>
                  <a:srgbClr val="40458C"/>
                </a:solidFill>
                <a:cs typeface="Times New Roman" panose="02020603050405020304" pitchFamily="18" charset="0"/>
              </a:endParaRPr>
            </a:p>
          </p:txBody>
        </p:sp>
        <p:sp>
          <p:nvSpPr>
            <p:cNvPr id="2058" name="Line 58"/>
            <p:cNvSpPr>
              <a:spLocks noChangeShapeType="1"/>
            </p:cNvSpPr>
            <p:nvPr/>
          </p:nvSpPr>
          <p:spPr bwMode="ltGray">
            <a:xfrm>
              <a:off x="5568" y="0"/>
              <a:ext cx="0" cy="1488"/>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nvGrpSpPr>
            <p:cNvPr id="2059" name="Group 59"/>
            <p:cNvGrpSpPr>
              <a:grpSpLocks/>
            </p:cNvGrpSpPr>
            <p:nvPr/>
          </p:nvGrpSpPr>
          <p:grpSpPr bwMode="auto">
            <a:xfrm>
              <a:off x="261" y="892"/>
              <a:ext cx="1124" cy="1464"/>
              <a:chOff x="96" y="916"/>
              <a:chExt cx="2208" cy="2876"/>
            </a:xfrm>
          </p:grpSpPr>
          <p:sp>
            <p:nvSpPr>
              <p:cNvPr id="2060" name="Line 60"/>
              <p:cNvSpPr>
                <a:spLocks noChangeShapeType="1"/>
              </p:cNvSpPr>
              <p:nvPr/>
            </p:nvSpPr>
            <p:spPr bwMode="ltGray">
              <a:xfrm flipH="1">
                <a:off x="96" y="1037"/>
                <a:ext cx="2208" cy="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61" name="Line 61"/>
              <p:cNvSpPr>
                <a:spLocks noChangeShapeType="1"/>
              </p:cNvSpPr>
              <p:nvPr/>
            </p:nvSpPr>
            <p:spPr bwMode="ltGray">
              <a:xfrm>
                <a:off x="336" y="920"/>
                <a:ext cx="0" cy="2872"/>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62" name="Arc 62"/>
              <p:cNvSpPr>
                <a:spLocks/>
              </p:cNvSpPr>
              <p:nvPr/>
            </p:nvSpPr>
            <p:spPr bwMode="ltGray">
              <a:xfrm flipH="1">
                <a:off x="217" y="916"/>
                <a:ext cx="239" cy="239"/>
              </a:xfrm>
              <a:custGeom>
                <a:avLst/>
                <a:gdLst>
                  <a:gd name="T0" fmla="*/ 0 w 43195"/>
                  <a:gd name="T1" fmla="*/ 0 h 43200"/>
                  <a:gd name="T2" fmla="*/ 0 w 43195"/>
                  <a:gd name="T3" fmla="*/ 0 h 43200"/>
                  <a:gd name="T4" fmla="*/ 0 w 43195"/>
                  <a:gd name="T5" fmla="*/ 0 h 43200"/>
                  <a:gd name="T6" fmla="*/ 0 60000 65536"/>
                  <a:gd name="T7" fmla="*/ 0 60000 65536"/>
                  <a:gd name="T8" fmla="*/ 0 60000 65536"/>
                </a:gdLst>
                <a:ahLst/>
                <a:cxnLst>
                  <a:cxn ang="T6">
                    <a:pos x="T0" y="T1"/>
                  </a:cxn>
                  <a:cxn ang="T7">
                    <a:pos x="T2" y="T3"/>
                  </a:cxn>
                  <a:cxn ang="T8">
                    <a:pos x="T4" y="T5"/>
                  </a:cxn>
                </a:cxnLst>
                <a:rect l="0" t="0" r="r" b="b"/>
                <a:pathLst>
                  <a:path w="43195" h="43200" fill="none"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lnTo>
                      <a:pt x="21114" y="5"/>
                    </a:lnTo>
                    <a:close/>
                  </a:path>
                </a:pathLst>
              </a:custGeom>
              <a:noFill/>
              <a:ln w="9525">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grpSp>
      <p:sp>
        <p:nvSpPr>
          <p:cNvPr id="2051" name="Rectangle 63"/>
          <p:cNvSpPr>
            <a:spLocks noGrp="1" noChangeArrowheads="1"/>
          </p:cNvSpPr>
          <p:nvPr>
            <p:ph type="title"/>
          </p:nvPr>
        </p:nvSpPr>
        <p:spPr bwMode="auto">
          <a:xfrm>
            <a:off x="812800" y="304800"/>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2052" name="Rectangle 64" descr="Rectangle: Click to edit Master text styles&#10;Second level&#10;Third level&#10;Fourth level&#10;Fifth level"/>
          <p:cNvSpPr>
            <a:spLocks noGrp="1" noChangeArrowheads="1"/>
          </p:cNvSpPr>
          <p:nvPr>
            <p:ph type="body" idx="1"/>
          </p:nvPr>
        </p:nvSpPr>
        <p:spPr bwMode="auto">
          <a:xfrm>
            <a:off x="1117600" y="19050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257" name="Rectangle 65"/>
          <p:cNvSpPr>
            <a:spLocks noGrp="1" noChangeArrowheads="1"/>
          </p:cNvSpPr>
          <p:nvPr>
            <p:ph type="dt" sz="half" idx="2"/>
          </p:nvPr>
        </p:nvSpPr>
        <p:spPr bwMode="auto">
          <a:xfrm>
            <a:off x="914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eaLnBrk="1" hangingPunct="1">
              <a:defRPr sz="1400" b="0" u="none">
                <a:solidFill>
                  <a:srgbClr val="40458C"/>
                </a:solidFill>
                <a:latin typeface="+mn-lt"/>
                <a:cs typeface="Times New Roman"/>
              </a:defRPr>
            </a:lvl1pPr>
          </a:lstStyle>
          <a:p>
            <a:pPr fontAlgn="base">
              <a:spcBef>
                <a:spcPct val="0"/>
              </a:spcBef>
              <a:spcAft>
                <a:spcPct val="0"/>
              </a:spcAft>
              <a:defRPr/>
            </a:pPr>
            <a:fld id="{49B6882C-2847-4615-93DC-A5F8A36D0B9A}" type="datetime1">
              <a:rPr lang="en-US" smtClean="0"/>
              <a:t>2/4/2020</a:t>
            </a:fld>
            <a:endParaRPr lang="en-US"/>
          </a:p>
        </p:txBody>
      </p:sp>
      <p:sp>
        <p:nvSpPr>
          <p:cNvPr id="8258" name="Rectangle 66"/>
          <p:cNvSpPr>
            <a:spLocks noGrp="1" noChangeArrowheads="1"/>
          </p:cNvSpPr>
          <p:nvPr>
            <p:ph type="ftr" sz="quarter" idx="3"/>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400" b="0" u="none">
                <a:solidFill>
                  <a:srgbClr val="40458C"/>
                </a:solidFill>
                <a:latin typeface="+mn-lt"/>
                <a:cs typeface="Times New Roman"/>
              </a:defRPr>
            </a:lvl1pPr>
          </a:lstStyle>
          <a:p>
            <a:pPr fontAlgn="base">
              <a:spcBef>
                <a:spcPct val="0"/>
              </a:spcBef>
              <a:spcAft>
                <a:spcPct val="0"/>
              </a:spcAft>
              <a:defRPr/>
            </a:pPr>
            <a:r>
              <a:rPr lang="en-US" dirty="0"/>
              <a:t>Dr. Jawdat  Abu Taha IUG</a:t>
            </a:r>
          </a:p>
        </p:txBody>
      </p:sp>
      <p:sp>
        <p:nvSpPr>
          <p:cNvPr id="8259" name="Rectangle 67"/>
          <p:cNvSpPr>
            <a:spLocks noGrp="1" noChangeArrowheads="1"/>
          </p:cNvSpPr>
          <p:nvPr>
            <p:ph type="sldNum" sz="quarter" idx="4"/>
          </p:nvPr>
        </p:nvSpPr>
        <p:spPr bwMode="auto">
          <a:xfrm>
            <a:off x="87376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400" smtClean="0">
                <a:solidFill>
                  <a:srgbClr val="40458C"/>
                </a:solidFill>
                <a:latin typeface="Tahoma" pitchFamily="34" charset="0"/>
                <a:cs typeface="Times New Roman" pitchFamily="18" charset="0"/>
              </a:defRPr>
            </a:lvl1pPr>
          </a:lstStyle>
          <a:p>
            <a:pPr fontAlgn="base">
              <a:spcBef>
                <a:spcPct val="0"/>
              </a:spcBef>
              <a:spcAft>
                <a:spcPct val="0"/>
              </a:spcAft>
              <a:defRPr/>
            </a:pPr>
            <a:fld id="{EFB9D454-4B25-4F14-A18B-B89370775433}" type="slidenum">
              <a:rPr lang="en-US" altLang="en-US"/>
              <a:pPr fontAlgn="base">
                <a:spcBef>
                  <a:spcPct val="0"/>
                </a:spcBef>
                <a:spcAft>
                  <a:spcPct val="0"/>
                </a:spcAft>
                <a:defRPr/>
              </a:pPr>
              <a:t>‹#›</a:t>
            </a:fld>
            <a:endParaRPr lang="en-US" altLang="en-US"/>
          </a:p>
        </p:txBody>
      </p:sp>
    </p:spTree>
    <p:extLst>
      <p:ext uri="{BB962C8B-B14F-4D97-AF65-F5344CB8AC3E}">
        <p14:creationId xmlns:p14="http://schemas.microsoft.com/office/powerpoint/2010/main" val="8966185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Lst>
  <p:hf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cs typeface="Times New Roman" pitchFamily="18" charset="0"/>
        </a:defRPr>
      </a:lvl2pPr>
      <a:lvl3pPr algn="l" rtl="0" eaLnBrk="0" fontAlgn="base" hangingPunct="0">
        <a:spcBef>
          <a:spcPct val="0"/>
        </a:spcBef>
        <a:spcAft>
          <a:spcPct val="0"/>
        </a:spcAft>
        <a:defRPr sz="4400">
          <a:solidFill>
            <a:schemeClr val="tx2"/>
          </a:solidFill>
          <a:latin typeface="Tahoma" pitchFamily="34" charset="0"/>
          <a:cs typeface="Times New Roman" pitchFamily="18" charset="0"/>
        </a:defRPr>
      </a:lvl3pPr>
      <a:lvl4pPr algn="l" rtl="0" eaLnBrk="0" fontAlgn="base" hangingPunct="0">
        <a:spcBef>
          <a:spcPct val="0"/>
        </a:spcBef>
        <a:spcAft>
          <a:spcPct val="0"/>
        </a:spcAft>
        <a:defRPr sz="4400">
          <a:solidFill>
            <a:schemeClr val="tx2"/>
          </a:solidFill>
          <a:latin typeface="Tahoma" pitchFamily="34" charset="0"/>
          <a:cs typeface="Times New Roman" pitchFamily="18" charset="0"/>
        </a:defRPr>
      </a:lvl4pPr>
      <a:lvl5pPr algn="l" rtl="0" eaLnBrk="0" fontAlgn="base" hangingPunct="0">
        <a:spcBef>
          <a:spcPct val="0"/>
        </a:spcBef>
        <a:spcAft>
          <a:spcPct val="0"/>
        </a:spcAft>
        <a:defRPr sz="4400">
          <a:solidFill>
            <a:schemeClr val="tx2"/>
          </a:solidFill>
          <a:latin typeface="Tahoma" pitchFamily="34" charset="0"/>
          <a:cs typeface="Times New Roman" pitchFamily="18" charset="0"/>
        </a:defRPr>
      </a:lvl5pPr>
      <a:lvl6pPr marL="457200" algn="l" rtl="0" fontAlgn="base">
        <a:spcBef>
          <a:spcPct val="0"/>
        </a:spcBef>
        <a:spcAft>
          <a:spcPct val="0"/>
        </a:spcAft>
        <a:defRPr sz="4400">
          <a:solidFill>
            <a:schemeClr val="tx2"/>
          </a:solidFill>
          <a:latin typeface="Tahoma" pitchFamily="34" charset="0"/>
          <a:cs typeface="Times New Roman" pitchFamily="18" charset="0"/>
        </a:defRPr>
      </a:lvl6pPr>
      <a:lvl7pPr marL="914400" algn="l" rtl="0" fontAlgn="base">
        <a:spcBef>
          <a:spcPct val="0"/>
        </a:spcBef>
        <a:spcAft>
          <a:spcPct val="0"/>
        </a:spcAft>
        <a:defRPr sz="4400">
          <a:solidFill>
            <a:schemeClr val="tx2"/>
          </a:solidFill>
          <a:latin typeface="Tahoma" pitchFamily="34" charset="0"/>
          <a:cs typeface="Times New Roman" pitchFamily="18" charset="0"/>
        </a:defRPr>
      </a:lvl7pPr>
      <a:lvl8pPr marL="1371600" algn="l" rtl="0" fontAlgn="base">
        <a:spcBef>
          <a:spcPct val="0"/>
        </a:spcBef>
        <a:spcAft>
          <a:spcPct val="0"/>
        </a:spcAft>
        <a:defRPr sz="4400">
          <a:solidFill>
            <a:schemeClr val="tx2"/>
          </a:solidFill>
          <a:latin typeface="Tahoma" pitchFamily="34" charset="0"/>
          <a:cs typeface="Times New Roman" pitchFamily="18" charset="0"/>
        </a:defRPr>
      </a:lvl8pPr>
      <a:lvl9pPr marL="1828800" algn="l" rtl="0" fontAlgn="base">
        <a:spcBef>
          <a:spcPct val="0"/>
        </a:spcBef>
        <a:spcAft>
          <a:spcPct val="0"/>
        </a:spcAft>
        <a:defRPr sz="4400">
          <a:solidFill>
            <a:schemeClr val="tx2"/>
          </a:solidFill>
          <a:latin typeface="Tahoma" pitchFamily="34" charset="0"/>
          <a:cs typeface="Times New Roman" pitchFamily="18" charset="0"/>
        </a:defRPr>
      </a:lvl9pPr>
    </p:titleStyle>
    <p:bodyStyle>
      <a:lvl1pPr marL="342900" indent="-342900" algn="l" rtl="0" eaLnBrk="0" fontAlgn="base" hangingPunct="0">
        <a:spcBef>
          <a:spcPct val="20000"/>
        </a:spcBef>
        <a:spcAft>
          <a:spcPct val="0"/>
        </a:spcAft>
        <a:buClr>
          <a:schemeClr val="hlink"/>
        </a:buClr>
        <a:buSzPct val="110000"/>
        <a:buFont typeface="Wingdings" pitchFamily="2" charset="2"/>
        <a:buBlip>
          <a:blip r:embed="rId17"/>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60000"/>
        <a:buFont typeface="Wingdings" pitchFamily="2" charset="2"/>
        <a:buChar char="n"/>
        <a:defRPr sz="2800">
          <a:solidFill>
            <a:schemeClr val="tx1"/>
          </a:solidFill>
          <a:latin typeface="+mn-lt"/>
          <a:cs typeface="+mn-cs"/>
        </a:defRPr>
      </a:lvl2pPr>
      <a:lvl3pPr marL="1143000" indent="-228600" algn="l" rtl="0" eaLnBrk="0" fontAlgn="base" hangingPunct="0">
        <a:spcBef>
          <a:spcPct val="20000"/>
        </a:spcBef>
        <a:spcAft>
          <a:spcPct val="0"/>
        </a:spcAft>
        <a:buClr>
          <a:schemeClr val="hlink"/>
        </a:buClr>
        <a:buSzPct val="95000"/>
        <a:buFont typeface="Wingdings" pitchFamily="2" charset="2"/>
        <a:buChar char="w"/>
        <a:defRPr sz="2400">
          <a:solidFill>
            <a:schemeClr val="tx1"/>
          </a:solidFill>
          <a:latin typeface="+mn-lt"/>
          <a:cs typeface="+mn-cs"/>
        </a:defRPr>
      </a:lvl3pPr>
      <a:lvl4pPr marL="1600200" indent="-228600" algn="l" rtl="0" eaLnBrk="0" fontAlgn="base" hangingPunct="0">
        <a:spcBef>
          <a:spcPct val="20000"/>
        </a:spcBef>
        <a:spcAft>
          <a:spcPct val="0"/>
        </a:spcAft>
        <a:buClr>
          <a:schemeClr val="tx1"/>
        </a:buClr>
        <a:buSzPct val="65000"/>
        <a:buFont typeface="Wingdings" pitchFamily="2" charset="2"/>
        <a:buChar char="n"/>
        <a:defRPr sz="2000">
          <a:solidFill>
            <a:schemeClr val="tx1"/>
          </a:solidFill>
          <a:latin typeface="+mn-lt"/>
          <a:cs typeface="+mn-cs"/>
        </a:defRPr>
      </a:lvl4pPr>
      <a:lvl5pPr marL="2057400" indent="-228600" algn="l" rtl="0" eaLnBrk="0" fontAlgn="base" hangingPunct="0">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5pPr>
      <a:lvl6pPr marL="25146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6pPr>
      <a:lvl7pPr marL="29718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7pPr>
      <a:lvl8pPr marL="34290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8pPr>
      <a:lvl9pPr marL="38862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n-US"/>
              <a:t>Haga clic para cambiar el estilo de título	</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n-US"/>
              <a:t>Haga clic para modificar el estilo de texto del patrón</a:t>
            </a:r>
          </a:p>
          <a:p>
            <a:pPr lvl="1"/>
            <a:r>
              <a:rPr lang="es-ES" altLang="en-US"/>
              <a:t>Segundo nivel</a:t>
            </a:r>
          </a:p>
          <a:p>
            <a:pPr lvl="2"/>
            <a:r>
              <a:rPr lang="es-ES" altLang="en-US"/>
              <a:t>Tercer nivel</a:t>
            </a:r>
          </a:p>
          <a:p>
            <a:pPr lvl="3"/>
            <a:r>
              <a:rPr lang="es-ES" altLang="en-US"/>
              <a:t>Cuarto nivel</a:t>
            </a:r>
          </a:p>
          <a:p>
            <a:pPr lvl="4"/>
            <a:r>
              <a:rPr lang="es-ES" altLang="en-US"/>
              <a:t>Quinto nivel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fontAlgn="base">
              <a:spcBef>
                <a:spcPct val="0"/>
              </a:spcBef>
              <a:spcAft>
                <a:spcPct val="0"/>
              </a:spcAft>
              <a:defRPr/>
            </a:pPr>
            <a:fld id="{7C51F6B8-A78C-4B74-86F1-5C15B3DBA986}" type="datetime1">
              <a:rPr lang="en-US" smtClean="0">
                <a:solidFill>
                  <a:srgbClr val="000000"/>
                </a:solidFill>
              </a:rPr>
              <a:t>2/4/2020</a:t>
            </a:fld>
            <a:endParaRPr lang="es-ES">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fontAlgn="base">
              <a:spcBef>
                <a:spcPct val="0"/>
              </a:spcBef>
              <a:spcAft>
                <a:spcPct val="0"/>
              </a:spcAft>
              <a:defRPr/>
            </a:pPr>
            <a:r>
              <a:rPr lang="es-ES" smtClean="0">
                <a:solidFill>
                  <a:srgbClr val="000000"/>
                </a:solidFill>
              </a:rPr>
              <a:t>Dr. Jawdat  Abu Taha IUG</a:t>
            </a:r>
            <a:endParaRPr lang="es-ES">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fontAlgn="base">
              <a:spcBef>
                <a:spcPct val="0"/>
              </a:spcBef>
              <a:spcAft>
                <a:spcPct val="0"/>
              </a:spcAft>
              <a:defRPr/>
            </a:pPr>
            <a:fld id="{D50EB5A0-4CF3-47D0-8DA3-6CCF688E3377}" type="slidenum">
              <a:rPr lang="es-ES" altLang="en-US">
                <a:solidFill>
                  <a:srgbClr val="000000"/>
                </a:solidFill>
              </a:rPr>
              <a:pPr fontAlgn="base">
                <a:spcBef>
                  <a:spcPct val="0"/>
                </a:spcBef>
                <a:spcAft>
                  <a:spcPct val="0"/>
                </a:spcAft>
                <a:defRPr/>
              </a:pPr>
              <a:t>‹#›</a:t>
            </a:fld>
            <a:endParaRPr lang="es-ES" altLang="en-US">
              <a:solidFill>
                <a:srgbClr val="000000"/>
              </a:solidFill>
            </a:endParaRPr>
          </a:p>
        </p:txBody>
      </p:sp>
    </p:spTree>
    <p:extLst>
      <p:ext uri="{BB962C8B-B14F-4D97-AF65-F5344CB8AC3E}">
        <p14:creationId xmlns:p14="http://schemas.microsoft.com/office/powerpoint/2010/main" val="4222495817"/>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074" name="Rectangle 26"/>
          <p:cNvSpPr>
            <a:spLocks noGrp="1" noChangeArrowheads="1"/>
          </p:cNvSpPr>
          <p:nvPr>
            <p:ph type="ctrTitle"/>
          </p:nvPr>
        </p:nvSpPr>
        <p:spPr>
          <a:xfrm>
            <a:off x="4471158" y="1684101"/>
            <a:ext cx="7110484" cy="2089150"/>
          </a:xfrm>
        </p:spPr>
        <p:txBody>
          <a:bodyPr/>
          <a:lstStyle/>
          <a:p>
            <a:pPr eaLnBrk="1" fontAlgn="auto" hangingPunct="1">
              <a:spcBef>
                <a:spcPts val="580"/>
              </a:spcBef>
              <a:spcAft>
                <a:spcPts val="0"/>
              </a:spcAft>
              <a:defRPr/>
            </a:pPr>
            <a:r>
              <a:rPr lang="en-US" sz="4000" b="1" kern="1200" dirty="0">
                <a:solidFill>
                  <a:schemeClr val="tx1"/>
                </a:solidFill>
                <a:latin typeface="Franklin Gothic Book"/>
              </a:rPr>
              <a:t>Unit 32: Structural mechanics</a:t>
            </a:r>
            <a:br>
              <a:rPr lang="en-US" sz="4000" b="1" kern="1200" dirty="0">
                <a:solidFill>
                  <a:schemeClr val="tx1"/>
                </a:solidFill>
                <a:latin typeface="Franklin Gothic Book"/>
              </a:rPr>
            </a:br>
            <a:r>
              <a:rPr lang="en-US" sz="2400" b="1" kern="1200" dirty="0">
                <a:solidFill>
                  <a:srgbClr val="C00000"/>
                </a:solidFill>
                <a:latin typeface="Perpetua"/>
              </a:rPr>
              <a:t>Prof. </a:t>
            </a:r>
            <a:r>
              <a:rPr lang="en-US" sz="2400" b="1" kern="1200">
                <a:solidFill>
                  <a:srgbClr val="C00000"/>
                </a:solidFill>
                <a:latin typeface="Perpetua"/>
              </a:rPr>
              <a:t>Fady </a:t>
            </a:r>
            <a:r>
              <a:rPr lang="en-US" sz="2400" b="1" kern="1200" smtClean="0">
                <a:solidFill>
                  <a:srgbClr val="C00000"/>
                </a:solidFill>
                <a:latin typeface="Perpetua"/>
              </a:rPr>
              <a:t>El-Nahal</a:t>
            </a:r>
            <a:br>
              <a:rPr lang="en-US" sz="2400" b="1" kern="1200" smtClean="0">
                <a:solidFill>
                  <a:srgbClr val="C00000"/>
                </a:solidFill>
                <a:latin typeface="Perpetua"/>
              </a:rPr>
            </a:br>
            <a:r>
              <a:rPr lang="en-US" sz="2400" b="1" kern="1200" smtClean="0">
                <a:solidFill>
                  <a:srgbClr val="C00000"/>
                </a:solidFill>
                <a:effectLst>
                  <a:outerShdw blurRad="38100" dist="38100" dir="2700000" algn="tl">
                    <a:srgbClr val="000000">
                      <a:alpha val="43137"/>
                    </a:srgbClr>
                  </a:outerShdw>
                </a:effectLst>
                <a:latin typeface="Perpetua"/>
                <a:ea typeface="+mn-ea"/>
                <a:cs typeface="+mn-cs"/>
              </a:rPr>
              <a:t>Technical </a:t>
            </a:r>
            <a:r>
              <a:rPr lang="en-US" sz="2400" b="1" kern="1200" dirty="0">
                <a:solidFill>
                  <a:srgbClr val="C00000"/>
                </a:solidFill>
                <a:effectLst>
                  <a:outerShdw blurRad="38100" dist="38100" dir="2700000" algn="tl">
                    <a:srgbClr val="000000">
                      <a:alpha val="43137"/>
                    </a:srgbClr>
                  </a:outerShdw>
                </a:effectLst>
                <a:latin typeface="Perpetua"/>
                <a:ea typeface="+mn-ea"/>
                <a:cs typeface="+mn-cs"/>
              </a:rPr>
              <a:t>English</a:t>
            </a:r>
            <a:br>
              <a:rPr lang="en-US" sz="2400" b="1" kern="1200" dirty="0">
                <a:solidFill>
                  <a:srgbClr val="C00000"/>
                </a:solidFill>
                <a:effectLst>
                  <a:outerShdw blurRad="38100" dist="38100" dir="2700000" algn="tl">
                    <a:srgbClr val="000000">
                      <a:alpha val="43137"/>
                    </a:srgbClr>
                  </a:outerShdw>
                </a:effectLst>
                <a:latin typeface="Perpetua"/>
                <a:ea typeface="+mn-ea"/>
                <a:cs typeface="+mn-cs"/>
              </a:rPr>
            </a:br>
            <a:r>
              <a:rPr lang="en-US" sz="2400" b="1" kern="1200" dirty="0">
                <a:solidFill>
                  <a:schemeClr val="tx1"/>
                </a:solidFill>
                <a:latin typeface="Perpetua"/>
                <a:ea typeface="+mn-ea"/>
                <a:cs typeface="+mn-cs"/>
              </a:rPr>
              <a:t>Islamic University of Gaza</a:t>
            </a:r>
            <a:r>
              <a:rPr lang="en-US" sz="2400" b="1" kern="1200" dirty="0">
                <a:solidFill>
                  <a:srgbClr val="00B050"/>
                </a:solidFill>
                <a:latin typeface="Perpetua"/>
                <a:ea typeface="+mn-ea"/>
                <a:cs typeface="+mn-cs"/>
              </a:rPr>
              <a:t/>
            </a:r>
            <a:br>
              <a:rPr lang="en-US" sz="2400" b="1" kern="1200" dirty="0">
                <a:solidFill>
                  <a:srgbClr val="00B050"/>
                </a:solidFill>
                <a:latin typeface="Perpetua"/>
                <a:ea typeface="+mn-ea"/>
                <a:cs typeface="+mn-cs"/>
              </a:rPr>
            </a:br>
            <a:r>
              <a:rPr lang="en-US" sz="2400" b="1" kern="1200" dirty="0">
                <a:solidFill>
                  <a:schemeClr val="tx1"/>
                </a:solidFill>
                <a:latin typeface="Perpetua"/>
                <a:ea typeface="+mn-ea"/>
                <a:cs typeface="+mn-cs"/>
              </a:rPr>
              <a:t>2020-2021</a:t>
            </a:r>
            <a:r>
              <a:rPr lang="en-US" sz="2400" kern="1200" dirty="0">
                <a:solidFill>
                  <a:srgbClr val="855D5D">
                    <a:lumMod val="75000"/>
                  </a:srgbClr>
                </a:solidFill>
                <a:latin typeface="Perpetua"/>
                <a:ea typeface="+mn-ea"/>
                <a:cs typeface="+mn-cs"/>
              </a:rPr>
              <a:t/>
            </a:r>
            <a:br>
              <a:rPr lang="en-US" sz="2400" kern="1200" dirty="0">
                <a:solidFill>
                  <a:srgbClr val="855D5D">
                    <a:lumMod val="75000"/>
                  </a:srgbClr>
                </a:solidFill>
                <a:latin typeface="Perpetua"/>
                <a:ea typeface="+mn-ea"/>
                <a:cs typeface="+mn-cs"/>
              </a:rPr>
            </a:br>
            <a:endParaRPr lang="es-ES" b="1" dirty="0">
              <a:solidFill>
                <a:schemeClr val="tx1"/>
              </a:solidFill>
            </a:endParaRPr>
          </a:p>
        </p:txBody>
      </p:sp>
      <p:sp>
        <p:nvSpPr>
          <p:cNvPr id="3" name="Slide Number Placeholder 2"/>
          <p:cNvSpPr>
            <a:spLocks noGrp="1"/>
          </p:cNvSpPr>
          <p:nvPr>
            <p:ph type="sldNum" sz="quarter" idx="12"/>
          </p:nvPr>
        </p:nvSpPr>
        <p:spPr/>
        <p:txBody>
          <a:bodyPr/>
          <a:lstStyle/>
          <a:p>
            <a:pPr>
              <a:defRPr/>
            </a:pPr>
            <a:fld id="{A3266261-1BC7-45BE-9B95-A1936EDF9D3B}" type="slidenum">
              <a:rPr lang="es-ES" altLang="en-US" smtClean="0">
                <a:solidFill>
                  <a:srgbClr val="000000"/>
                </a:solidFill>
              </a:rPr>
              <a:pPr>
                <a:defRPr/>
              </a:pPr>
              <a:t>1</a:t>
            </a:fld>
            <a:endParaRPr lang="es-ES" altLang="en-US">
              <a:solidFill>
                <a:srgbClr val="000000"/>
              </a:solidFill>
            </a:endParaRPr>
          </a:p>
        </p:txBody>
      </p:sp>
    </p:spTree>
    <p:extLst>
      <p:ext uri="{BB962C8B-B14F-4D97-AF65-F5344CB8AC3E}">
        <p14:creationId xmlns:p14="http://schemas.microsoft.com/office/powerpoint/2010/main" val="259720133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900752" y="404813"/>
            <a:ext cx="9321161" cy="1143000"/>
          </a:xfrm>
        </p:spPr>
        <p:txBody>
          <a:bodyPr/>
          <a:lstStyle/>
          <a:p>
            <a:pPr eaLnBrk="1" hangingPunct="1"/>
            <a:r>
              <a:rPr lang="es-UY" altLang="en-US" dirty="0" err="1">
                <a:solidFill>
                  <a:srgbClr val="FF0000"/>
                </a:solidFill>
              </a:rPr>
              <a:t>Outline</a:t>
            </a:r>
            <a:endParaRPr lang="es-ES" altLang="en-US" dirty="0">
              <a:solidFill>
                <a:srgbClr val="FF0000"/>
              </a:solidFill>
            </a:endParaRPr>
          </a:p>
        </p:txBody>
      </p:sp>
      <p:sp>
        <p:nvSpPr>
          <p:cNvPr id="54275" name="Rectangle 3" descr="Rectangle: Click to edit Master text styles&#10;Second level&#10;Third level&#10;Fourth level&#10;Fifth level"/>
          <p:cNvSpPr>
            <a:spLocks noGrp="1" noChangeArrowheads="1"/>
          </p:cNvSpPr>
          <p:nvPr>
            <p:ph idx="1"/>
          </p:nvPr>
        </p:nvSpPr>
        <p:spPr>
          <a:xfrm>
            <a:off x="1132764" y="2209800"/>
            <a:ext cx="9211386" cy="2743201"/>
          </a:xfrm>
          <a:ln>
            <a:solidFill>
              <a:schemeClr val="accent1"/>
            </a:solidFill>
          </a:ln>
        </p:spPr>
        <p:txBody>
          <a:bodyPr/>
          <a:lstStyle/>
          <a:p>
            <a:pPr marL="514350" indent="-514350" algn="just" eaLnBrk="1" fontAlgn="auto" hangingPunct="1">
              <a:spcBef>
                <a:spcPts val="580"/>
              </a:spcBef>
              <a:spcAft>
                <a:spcPts val="0"/>
              </a:spcAft>
              <a:buClr>
                <a:srgbClr val="D34817"/>
              </a:buClr>
              <a:buSzPct val="85000"/>
              <a:buFont typeface="+mj-lt"/>
              <a:buAutoNum type="alphaUcPeriod"/>
              <a:defRPr/>
            </a:pPr>
            <a:r>
              <a:rPr lang="en-US" sz="4000" kern="1200" dirty="0">
                <a:solidFill>
                  <a:prstClr val="black"/>
                </a:solidFill>
                <a:latin typeface="Times New Roman" pitchFamily="18" charset="0"/>
              </a:rPr>
              <a:t>Statically determinate structures</a:t>
            </a:r>
          </a:p>
          <a:p>
            <a:pPr marL="514350" indent="-514350" algn="just" eaLnBrk="1" fontAlgn="auto" hangingPunct="1">
              <a:spcBef>
                <a:spcPts val="580"/>
              </a:spcBef>
              <a:spcAft>
                <a:spcPts val="0"/>
              </a:spcAft>
              <a:buClr>
                <a:srgbClr val="D34817"/>
              </a:buClr>
              <a:buSzPct val="85000"/>
              <a:buFont typeface="+mj-lt"/>
              <a:buAutoNum type="alphaUcPeriod"/>
              <a:defRPr/>
            </a:pPr>
            <a:r>
              <a:rPr lang="en-US" sz="4000" kern="1200" dirty="0">
                <a:solidFill>
                  <a:prstClr val="black"/>
                </a:solidFill>
                <a:latin typeface="Times New Roman" pitchFamily="18" charset="0"/>
              </a:rPr>
              <a:t>Resultant forces and </a:t>
            </a:r>
            <a:r>
              <a:rPr lang="en-US" sz="4000" kern="1200" dirty="0" err="1">
                <a:solidFill>
                  <a:prstClr val="black"/>
                </a:solidFill>
                <a:latin typeface="Times New Roman" pitchFamily="18" charset="0"/>
              </a:rPr>
              <a:t>centre</a:t>
            </a:r>
            <a:r>
              <a:rPr lang="en-US" sz="4000" kern="1200" dirty="0">
                <a:solidFill>
                  <a:prstClr val="black"/>
                </a:solidFill>
                <a:latin typeface="Times New Roman" pitchFamily="18" charset="0"/>
              </a:rPr>
              <a:t> of gravity</a:t>
            </a:r>
          </a:p>
          <a:p>
            <a:pPr marL="514350" indent="-514350" algn="just" eaLnBrk="1" fontAlgn="auto" hangingPunct="1">
              <a:spcBef>
                <a:spcPts val="580"/>
              </a:spcBef>
              <a:spcAft>
                <a:spcPts val="0"/>
              </a:spcAft>
              <a:buClr>
                <a:srgbClr val="D34817"/>
              </a:buClr>
              <a:buSzPct val="85000"/>
              <a:buFont typeface="+mj-lt"/>
              <a:buAutoNum type="alphaUcPeriod"/>
              <a:defRPr/>
            </a:pPr>
            <a:r>
              <a:rPr lang="en-US" sz="4000" kern="1200" dirty="0">
                <a:solidFill>
                  <a:prstClr val="black"/>
                </a:solidFill>
                <a:latin typeface="Times New Roman" pitchFamily="18" charset="0"/>
              </a:rPr>
              <a:t>Frames and trusses</a:t>
            </a:r>
          </a:p>
        </p:txBody>
      </p:sp>
      <p:sp>
        <p:nvSpPr>
          <p:cNvPr id="3" name="Slide Number Placeholder 2"/>
          <p:cNvSpPr>
            <a:spLocks noGrp="1"/>
          </p:cNvSpPr>
          <p:nvPr>
            <p:ph type="sldNum" sz="quarter" idx="12"/>
          </p:nvPr>
        </p:nvSpPr>
        <p:spPr/>
        <p:txBody>
          <a:bodyPr/>
          <a:lstStyle/>
          <a:p>
            <a:pPr>
              <a:defRPr/>
            </a:pPr>
            <a:fld id="{0BBBC493-A687-4A5F-A4C1-EE0C90DBCDBA}" type="slidenum">
              <a:rPr lang="en-US" altLang="en-US"/>
              <a:pPr>
                <a:defRPr/>
              </a:pPr>
              <a:t>2</a:t>
            </a:fld>
            <a:endParaRPr lang="en-US" altLang="en-US"/>
          </a:p>
        </p:txBody>
      </p:sp>
    </p:spTree>
    <p:extLst>
      <p:ext uri="{BB962C8B-B14F-4D97-AF65-F5344CB8AC3E}">
        <p14:creationId xmlns:p14="http://schemas.microsoft.com/office/powerpoint/2010/main" val="7382833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822846"/>
            <a:ext cx="10363200" cy="853554"/>
          </a:xfrm>
        </p:spPr>
        <p:txBody>
          <a:bodyPr/>
          <a:lstStyle/>
          <a:p>
            <a:pPr algn="ctr"/>
            <a:r>
              <a:rPr lang="en-US" sz="3600" b="1" dirty="0">
                <a:solidFill>
                  <a:srgbClr val="C00000"/>
                </a:solidFill>
                <a:latin typeface="Times New Roman" panose="02020603050405020304" pitchFamily="18" charset="0"/>
                <a:cs typeface="Times New Roman" panose="02020603050405020304" pitchFamily="18" charset="0"/>
              </a:rPr>
              <a:t>A. Statically determinate structures</a:t>
            </a:r>
            <a:r>
              <a:rPr lang="en-US" dirty="0"/>
              <a:t/>
            </a:r>
            <a:br>
              <a:rPr lang="en-US" dirty="0"/>
            </a:br>
            <a:endParaRPr lang="en-US" dirty="0"/>
          </a:p>
        </p:txBody>
      </p:sp>
      <p:sp>
        <p:nvSpPr>
          <p:cNvPr id="3" name="Content Placeholder 2"/>
          <p:cNvSpPr>
            <a:spLocks noGrp="1"/>
          </p:cNvSpPr>
          <p:nvPr>
            <p:ph idx="1"/>
          </p:nvPr>
        </p:nvSpPr>
        <p:spPr>
          <a:xfrm>
            <a:off x="1023582" y="1790700"/>
            <a:ext cx="10454185" cy="4343400"/>
          </a:xfrm>
        </p:spPr>
        <p:txBody>
          <a:bodyPr/>
          <a:lstStyle/>
          <a:p>
            <a:pPr marL="0" indent="0" algn="just">
              <a:buNone/>
            </a:pPr>
            <a:r>
              <a:rPr lang="en-US" sz="2800" dirty="0">
                <a:latin typeface="Times New Roman" panose="02020603050405020304" pitchFamily="18" charset="0"/>
                <a:cs typeface="Times New Roman" panose="02020603050405020304" pitchFamily="18" charset="0"/>
              </a:rPr>
              <a:t>When a structural member- that is, part of a structure- is loaded in a certain direction, the load will cause a reaction. This means that another force, equal to the load, will act in the opposite direction. The reaction will counteract (resist) the load and stop the member from moving. When the loads and reactions acting on a member are equal, we say it is in equilibrium. Structures that are designed not to move - to stay in equilibrium- are called statically determinate structures.</a:t>
            </a:r>
          </a:p>
        </p:txBody>
      </p:sp>
      <p:sp>
        <p:nvSpPr>
          <p:cNvPr id="5" name="Slide Number Placeholder 4"/>
          <p:cNvSpPr>
            <a:spLocks noGrp="1"/>
          </p:cNvSpPr>
          <p:nvPr>
            <p:ph type="sldNum" sz="quarter" idx="12"/>
          </p:nvPr>
        </p:nvSpPr>
        <p:spPr/>
        <p:txBody>
          <a:bodyPr/>
          <a:lstStyle/>
          <a:p>
            <a:pPr>
              <a:defRPr/>
            </a:pPr>
            <a:fld id="{0BBBC493-A687-4A5F-A4C1-EE0C90DBCDBA}" type="slidenum">
              <a:rPr lang="en-US" altLang="en-US" smtClean="0"/>
              <a:pPr>
                <a:defRPr/>
              </a:pPr>
              <a:t>3</a:t>
            </a:fld>
            <a:endParaRPr lang="en-US" altLang="en-US"/>
          </a:p>
        </p:txBody>
      </p:sp>
    </p:spTree>
    <p:extLst>
      <p:ext uri="{BB962C8B-B14F-4D97-AF65-F5344CB8AC3E}">
        <p14:creationId xmlns:p14="http://schemas.microsoft.com/office/powerpoint/2010/main" val="357409725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433" y="304800"/>
            <a:ext cx="10766567" cy="1143000"/>
          </a:xfrm>
        </p:spPr>
        <p:txBody>
          <a:bodyPr/>
          <a:lstStyle/>
          <a:p>
            <a:pPr algn="ctr"/>
            <a:r>
              <a:rPr lang="en-US" sz="4000" b="1" dirty="0">
                <a:solidFill>
                  <a:srgbClr val="C00000"/>
                </a:solidFill>
                <a:latin typeface="Times New Roman" panose="02020603050405020304" pitchFamily="18" charset="0"/>
                <a:cs typeface="Times New Roman" panose="02020603050405020304" pitchFamily="18" charset="0"/>
              </a:rPr>
              <a:t>B. Resultant forces and </a:t>
            </a:r>
            <a:r>
              <a:rPr lang="en-US" sz="4000" b="1" dirty="0" err="1">
                <a:solidFill>
                  <a:srgbClr val="C00000"/>
                </a:solidFill>
                <a:latin typeface="Times New Roman" panose="02020603050405020304" pitchFamily="18" charset="0"/>
                <a:cs typeface="Times New Roman" panose="02020603050405020304" pitchFamily="18" charset="0"/>
              </a:rPr>
              <a:t>centre</a:t>
            </a:r>
            <a:r>
              <a:rPr lang="en-US" sz="4000" b="1" dirty="0">
                <a:solidFill>
                  <a:srgbClr val="C00000"/>
                </a:solidFill>
                <a:latin typeface="Times New Roman" panose="02020603050405020304" pitchFamily="18" charset="0"/>
                <a:cs typeface="Times New Roman" panose="02020603050405020304" pitchFamily="18" charset="0"/>
              </a:rPr>
              <a:t> of gravity</a:t>
            </a:r>
          </a:p>
        </p:txBody>
      </p:sp>
      <p:sp>
        <p:nvSpPr>
          <p:cNvPr id="3" name="Content Placeholder 2"/>
          <p:cNvSpPr>
            <a:spLocks noGrp="1"/>
          </p:cNvSpPr>
          <p:nvPr>
            <p:ph idx="1"/>
          </p:nvPr>
        </p:nvSpPr>
        <p:spPr>
          <a:xfrm>
            <a:off x="859808" y="1604749"/>
            <a:ext cx="10713493" cy="4872251"/>
          </a:xfrm>
        </p:spPr>
        <p:txBody>
          <a:bodyPr/>
          <a:lstStyle/>
          <a:p>
            <a:pPr marL="0" indent="0" algn="just">
              <a:buNone/>
            </a:pPr>
            <a:r>
              <a:rPr lang="en-US" sz="2400" dirty="0">
                <a:latin typeface="Times New Roman" panose="02020603050405020304" pitchFamily="18" charset="0"/>
                <a:cs typeface="Times New Roman" panose="02020603050405020304" pitchFamily="18" charset="0"/>
              </a:rPr>
              <a:t>Often, a structural member will need to carry different loads of different magnitudes, acting in different directions. To calculate the result of these different component forces, an engineer can calculate a resultant force (or resultant). This is a force with a magnitude and direction equal to all the component forces together. One of the main forces exerted on a structure is gravity. This acts vertically downwards (see Unit 9). Gravity is exerted on every atom of an object. However, to simplify their calculations, engineers assume that gravity is exerted on one imaginary </a:t>
            </a:r>
          </a:p>
          <a:p>
            <a:pPr marL="0" indent="0" algn="just">
              <a:buNone/>
            </a:pPr>
            <a:r>
              <a:rPr lang="en-US" sz="2400" dirty="0">
                <a:latin typeface="Times New Roman" panose="02020603050405020304" pitchFamily="18" charset="0"/>
                <a:cs typeface="Times New Roman" panose="02020603050405020304" pitchFamily="18" charset="0"/>
              </a:rPr>
              <a:t>point called the </a:t>
            </a:r>
            <a:r>
              <a:rPr lang="en-US" sz="2400" dirty="0" err="1">
                <a:latin typeface="Times New Roman" panose="02020603050405020304" pitchFamily="18" charset="0"/>
                <a:cs typeface="Times New Roman" panose="02020603050405020304" pitchFamily="18" charset="0"/>
              </a:rPr>
              <a:t>centre</a:t>
            </a:r>
            <a:r>
              <a:rPr lang="en-US" sz="2400" dirty="0">
                <a:latin typeface="Times New Roman" panose="02020603050405020304" pitchFamily="18" charset="0"/>
                <a:cs typeface="Times New Roman" panose="02020603050405020304" pitchFamily="18" charset="0"/>
              </a:rPr>
              <a:t> of gravity. Depending on the shape</a:t>
            </a:r>
          </a:p>
          <a:p>
            <a:pPr marL="0" indent="0" algn="just">
              <a:buNone/>
            </a:pPr>
            <a:r>
              <a:rPr lang="en-US" sz="2400" dirty="0">
                <a:latin typeface="Times New Roman" panose="02020603050405020304" pitchFamily="18" charset="0"/>
                <a:cs typeface="Times New Roman" panose="02020603050405020304" pitchFamily="18" charset="0"/>
              </a:rPr>
              <a:t> of the object, this point may be inside the object's </a:t>
            </a:r>
          </a:p>
          <a:p>
            <a:pPr marL="0" indent="0" algn="just">
              <a:buNone/>
            </a:pPr>
            <a:r>
              <a:rPr lang="en-US" sz="2400" dirty="0">
                <a:latin typeface="Times New Roman" panose="02020603050405020304" pitchFamily="18" charset="0"/>
                <a:cs typeface="Times New Roman" panose="02020603050405020304" pitchFamily="18" charset="0"/>
              </a:rPr>
              <a:t>cross-sectional area, or outside it (see the diagrams below) .</a:t>
            </a:r>
          </a:p>
        </p:txBody>
      </p:sp>
      <p:sp>
        <p:nvSpPr>
          <p:cNvPr id="5" name="Slide Number Placeholder 4"/>
          <p:cNvSpPr>
            <a:spLocks noGrp="1"/>
          </p:cNvSpPr>
          <p:nvPr>
            <p:ph type="sldNum" sz="quarter" idx="12"/>
          </p:nvPr>
        </p:nvSpPr>
        <p:spPr/>
        <p:txBody>
          <a:bodyPr/>
          <a:lstStyle/>
          <a:p>
            <a:pPr>
              <a:defRPr/>
            </a:pPr>
            <a:fld id="{0BBBC493-A687-4A5F-A4C1-EE0C90DBCDBA}" type="slidenum">
              <a:rPr lang="en-US" altLang="en-US" smtClean="0"/>
              <a:pPr>
                <a:defRPr/>
              </a:pPr>
              <a:t>4</a:t>
            </a:fld>
            <a:endParaRPr lang="en-US" altLang="en-US"/>
          </a:p>
        </p:txBody>
      </p:sp>
      <p:pic>
        <p:nvPicPr>
          <p:cNvPr id="6" name="Picture 5"/>
          <p:cNvPicPr>
            <a:picLocks noChangeAspect="1"/>
          </p:cNvPicPr>
          <p:nvPr/>
        </p:nvPicPr>
        <p:blipFill>
          <a:blip r:embed="rId2"/>
          <a:stretch>
            <a:fillRect/>
          </a:stretch>
        </p:blipFill>
        <p:spPr>
          <a:xfrm>
            <a:off x="8160554" y="4040874"/>
            <a:ext cx="3912457" cy="2248453"/>
          </a:xfrm>
          <a:prstGeom prst="rect">
            <a:avLst/>
          </a:prstGeom>
        </p:spPr>
      </p:pic>
    </p:spTree>
    <p:extLst>
      <p:ext uri="{BB962C8B-B14F-4D97-AF65-F5344CB8AC3E}">
        <p14:creationId xmlns:p14="http://schemas.microsoft.com/office/powerpoint/2010/main" val="292944260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1" dirty="0">
                <a:solidFill>
                  <a:srgbClr val="C00000"/>
                </a:solidFill>
                <a:latin typeface="Times New Roman" panose="02020603050405020304" pitchFamily="18" charset="0"/>
                <a:cs typeface="Times New Roman" panose="02020603050405020304" pitchFamily="18" charset="0"/>
              </a:rPr>
              <a:t>B. Resultant forces and </a:t>
            </a:r>
            <a:r>
              <a:rPr lang="en-US" sz="4000" b="1" dirty="0" err="1">
                <a:solidFill>
                  <a:srgbClr val="C00000"/>
                </a:solidFill>
                <a:latin typeface="Times New Roman" panose="02020603050405020304" pitchFamily="18" charset="0"/>
                <a:cs typeface="Times New Roman" panose="02020603050405020304" pitchFamily="18" charset="0"/>
              </a:rPr>
              <a:t>centre</a:t>
            </a:r>
            <a:r>
              <a:rPr lang="en-US" sz="4000" b="1" dirty="0">
                <a:solidFill>
                  <a:srgbClr val="C00000"/>
                </a:solidFill>
                <a:latin typeface="Times New Roman" panose="02020603050405020304" pitchFamily="18" charset="0"/>
                <a:cs typeface="Times New Roman" panose="02020603050405020304" pitchFamily="18" charset="0"/>
              </a:rPr>
              <a:t> of gravity</a:t>
            </a:r>
            <a:endParaRPr lang="en-US" dirty="0"/>
          </a:p>
        </p:txBody>
      </p:sp>
      <p:pic>
        <p:nvPicPr>
          <p:cNvPr id="6" name="Content Placeholder 5"/>
          <p:cNvPicPr>
            <a:picLocks noGrp="1" noChangeAspect="1"/>
          </p:cNvPicPr>
          <p:nvPr>
            <p:ph idx="1"/>
          </p:nvPr>
        </p:nvPicPr>
        <p:blipFill>
          <a:blip r:embed="rId2"/>
          <a:stretch>
            <a:fillRect/>
          </a:stretch>
        </p:blipFill>
        <p:spPr>
          <a:xfrm>
            <a:off x="1173707" y="2251882"/>
            <a:ext cx="10222174" cy="2764878"/>
          </a:xfrm>
          <a:prstGeom prst="rect">
            <a:avLst/>
          </a:prstGeom>
        </p:spPr>
      </p:pic>
      <p:sp>
        <p:nvSpPr>
          <p:cNvPr id="5" name="Slide Number Placeholder 4"/>
          <p:cNvSpPr>
            <a:spLocks noGrp="1"/>
          </p:cNvSpPr>
          <p:nvPr>
            <p:ph type="sldNum" sz="quarter" idx="12"/>
          </p:nvPr>
        </p:nvSpPr>
        <p:spPr/>
        <p:txBody>
          <a:bodyPr/>
          <a:lstStyle/>
          <a:p>
            <a:pPr>
              <a:defRPr/>
            </a:pPr>
            <a:fld id="{0BBBC493-A687-4A5F-A4C1-EE0C90DBCDBA}" type="slidenum">
              <a:rPr lang="en-US" altLang="en-US" smtClean="0"/>
              <a:pPr>
                <a:defRPr/>
              </a:pPr>
              <a:t>5</a:t>
            </a:fld>
            <a:endParaRPr lang="en-US" altLang="en-US"/>
          </a:p>
        </p:txBody>
      </p:sp>
    </p:spTree>
    <p:extLst>
      <p:ext uri="{BB962C8B-B14F-4D97-AF65-F5344CB8AC3E}">
        <p14:creationId xmlns:p14="http://schemas.microsoft.com/office/powerpoint/2010/main" val="183254709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1" dirty="0">
                <a:solidFill>
                  <a:srgbClr val="C00000"/>
                </a:solidFill>
                <a:latin typeface="Times New Roman" panose="02020603050405020304" pitchFamily="18" charset="0"/>
                <a:cs typeface="Times New Roman" panose="02020603050405020304" pitchFamily="18" charset="0"/>
              </a:rPr>
              <a:t>C. Frames and trusses</a:t>
            </a:r>
          </a:p>
        </p:txBody>
      </p:sp>
      <p:sp>
        <p:nvSpPr>
          <p:cNvPr id="3" name="Content Placeholder 2"/>
          <p:cNvSpPr>
            <a:spLocks noGrp="1"/>
          </p:cNvSpPr>
          <p:nvPr>
            <p:ph idx="1"/>
          </p:nvPr>
        </p:nvSpPr>
        <p:spPr>
          <a:xfrm>
            <a:off x="812800" y="1569494"/>
            <a:ext cx="10856036" cy="2156346"/>
          </a:xfrm>
        </p:spPr>
        <p:txBody>
          <a:bodyPr/>
          <a:lstStyle/>
          <a:p>
            <a:pPr marL="0" indent="0" algn="just">
              <a:buNone/>
            </a:pPr>
            <a:r>
              <a:rPr lang="en-US" sz="2400" b="1" dirty="0">
                <a:solidFill>
                  <a:srgbClr val="FF0000"/>
                </a:solidFill>
                <a:latin typeface="Times New Roman" panose="02020603050405020304" pitchFamily="18" charset="0"/>
                <a:cs typeface="Times New Roman" panose="02020603050405020304" pitchFamily="18" charset="0"/>
              </a:rPr>
              <a:t>A frame (or framework) </a:t>
            </a:r>
            <a:r>
              <a:rPr lang="en-US" sz="2400" dirty="0">
                <a:latin typeface="Times New Roman" panose="02020603050405020304" pitchFamily="18" charset="0"/>
                <a:cs typeface="Times New Roman" panose="02020603050405020304" pitchFamily="18" charset="0"/>
              </a:rPr>
              <a:t>is made from a number of relatively thin members. Examples are bicycle frames and steel-frame buildings. The members of a frame can form a complex shape- often with many triangles -called </a:t>
            </a:r>
            <a:r>
              <a:rPr lang="en-US" sz="2400" dirty="0">
                <a:solidFill>
                  <a:srgbClr val="FF0000"/>
                </a:solidFill>
                <a:latin typeface="Times New Roman" panose="02020603050405020304" pitchFamily="18" charset="0"/>
                <a:cs typeface="Times New Roman" panose="02020603050405020304" pitchFamily="18" charset="0"/>
              </a:rPr>
              <a:t>a lattice</a:t>
            </a:r>
            <a:r>
              <a:rPr lang="en-US" sz="2400" dirty="0">
                <a:latin typeface="Times New Roman" panose="02020603050405020304" pitchFamily="18" charset="0"/>
                <a:cs typeface="Times New Roman" panose="02020603050405020304" pitchFamily="18" charset="0"/>
              </a:rPr>
              <a:t>. The advantage of triangles is that they are stiff- they strongly resist deformation. Triangular assemblies can therefore be used to </a:t>
            </a:r>
            <a:r>
              <a:rPr lang="en-US" sz="2400" dirty="0">
                <a:solidFill>
                  <a:srgbClr val="FF0000"/>
                </a:solidFill>
                <a:latin typeface="Times New Roman" panose="02020603050405020304" pitchFamily="18" charset="0"/>
                <a:cs typeface="Times New Roman" panose="02020603050405020304" pitchFamily="18" charset="0"/>
              </a:rPr>
              <a:t>stiffen (or brace) </a:t>
            </a:r>
            <a:r>
              <a:rPr lang="en-US" sz="2400" dirty="0">
                <a:latin typeface="Times New Roman" panose="02020603050405020304" pitchFamily="18" charset="0"/>
                <a:cs typeface="Times New Roman" panose="02020603050405020304" pitchFamily="18" charset="0"/>
              </a:rPr>
              <a:t>structures.</a:t>
            </a:r>
          </a:p>
        </p:txBody>
      </p:sp>
      <p:sp>
        <p:nvSpPr>
          <p:cNvPr id="5" name="Slide Number Placeholder 4"/>
          <p:cNvSpPr>
            <a:spLocks noGrp="1"/>
          </p:cNvSpPr>
          <p:nvPr>
            <p:ph type="sldNum" sz="quarter" idx="12"/>
          </p:nvPr>
        </p:nvSpPr>
        <p:spPr/>
        <p:txBody>
          <a:bodyPr/>
          <a:lstStyle/>
          <a:p>
            <a:pPr>
              <a:defRPr/>
            </a:pPr>
            <a:fld id="{0BBBC493-A687-4A5F-A4C1-EE0C90DBCDBA}" type="slidenum">
              <a:rPr lang="en-US" altLang="en-US" smtClean="0"/>
              <a:pPr>
                <a:defRPr/>
              </a:pPr>
              <a:t>6</a:t>
            </a:fld>
            <a:endParaRPr lang="en-US" altLang="en-US"/>
          </a:p>
        </p:txBody>
      </p:sp>
      <p:pic>
        <p:nvPicPr>
          <p:cNvPr id="6" name="Picture 5"/>
          <p:cNvPicPr>
            <a:picLocks noChangeAspect="1"/>
          </p:cNvPicPr>
          <p:nvPr/>
        </p:nvPicPr>
        <p:blipFill>
          <a:blip r:embed="rId2"/>
          <a:stretch>
            <a:fillRect/>
          </a:stretch>
        </p:blipFill>
        <p:spPr>
          <a:xfrm>
            <a:off x="1023582" y="3970360"/>
            <a:ext cx="10740788" cy="2048303"/>
          </a:xfrm>
          <a:prstGeom prst="rect">
            <a:avLst/>
          </a:prstGeom>
        </p:spPr>
      </p:pic>
    </p:spTree>
    <p:extLst>
      <p:ext uri="{BB962C8B-B14F-4D97-AF65-F5344CB8AC3E}">
        <p14:creationId xmlns:p14="http://schemas.microsoft.com/office/powerpoint/2010/main" val="328337827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1" dirty="0">
                <a:solidFill>
                  <a:srgbClr val="C00000"/>
                </a:solidFill>
                <a:latin typeface="Times New Roman" panose="02020603050405020304" pitchFamily="18" charset="0"/>
                <a:cs typeface="Times New Roman" panose="02020603050405020304" pitchFamily="18" charset="0"/>
              </a:rPr>
              <a:t>C. Frames and trusses</a:t>
            </a:r>
            <a:endParaRPr lang="en-US" dirty="0"/>
          </a:p>
        </p:txBody>
      </p:sp>
      <p:sp>
        <p:nvSpPr>
          <p:cNvPr id="3" name="Content Placeholder 2"/>
          <p:cNvSpPr>
            <a:spLocks noGrp="1"/>
          </p:cNvSpPr>
          <p:nvPr>
            <p:ph idx="1"/>
          </p:nvPr>
        </p:nvSpPr>
        <p:spPr>
          <a:xfrm>
            <a:off x="941696" y="1447800"/>
            <a:ext cx="10539104" cy="4572000"/>
          </a:xfrm>
        </p:spPr>
        <p:txBody>
          <a:bodyPr/>
          <a:lstStyle/>
          <a:p>
            <a:pPr marL="0" indent="0" algn="just">
              <a:buNone/>
            </a:pPr>
            <a:r>
              <a:rPr lang="en-US" sz="2800" dirty="0">
                <a:solidFill>
                  <a:srgbClr val="FF0000"/>
                </a:solidFill>
                <a:latin typeface="Times New Roman" panose="02020603050405020304" pitchFamily="18" charset="0"/>
                <a:cs typeface="Times New Roman" panose="02020603050405020304" pitchFamily="18" charset="0"/>
              </a:rPr>
              <a:t>In diagram 2</a:t>
            </a:r>
            <a:r>
              <a:rPr lang="en-US" sz="2800" dirty="0">
                <a:latin typeface="Times New Roman" panose="02020603050405020304" pitchFamily="18" charset="0"/>
                <a:cs typeface="Times New Roman" panose="02020603050405020304" pitchFamily="18" charset="0"/>
              </a:rPr>
              <a:t>, the structure deforms because the joints between the thin members are weak and  can flex easily. Joints which flex- because they are weak or because they are designed to do so -are called </a:t>
            </a:r>
            <a:r>
              <a:rPr lang="en-US" sz="2800" dirty="0">
                <a:solidFill>
                  <a:srgbClr val="FF0000"/>
                </a:solidFill>
                <a:latin typeface="Times New Roman" panose="02020603050405020304" pitchFamily="18" charset="0"/>
                <a:cs typeface="Times New Roman" panose="02020603050405020304" pitchFamily="18" charset="0"/>
              </a:rPr>
              <a:t>pin joints</a:t>
            </a:r>
            <a:r>
              <a:rPr lang="en-US" sz="2800" dirty="0">
                <a:latin typeface="Times New Roman" panose="02020603050405020304" pitchFamily="18" charset="0"/>
                <a:cs typeface="Times New Roman" panose="02020603050405020304" pitchFamily="18" charset="0"/>
              </a:rPr>
              <a:t>. Lattices which are entirely </a:t>
            </a:r>
            <a:r>
              <a:rPr lang="en-US" sz="2800" dirty="0">
                <a:solidFill>
                  <a:srgbClr val="FF0000"/>
                </a:solidFill>
                <a:latin typeface="Times New Roman" panose="02020603050405020304" pitchFamily="18" charset="0"/>
                <a:cs typeface="Times New Roman" panose="02020603050405020304" pitchFamily="18" charset="0"/>
              </a:rPr>
              <a:t>pin-jointed</a:t>
            </a:r>
            <a:r>
              <a:rPr lang="en-US" sz="2800" dirty="0">
                <a:latin typeface="Times New Roman" panose="02020603050405020304" pitchFamily="18" charset="0"/>
                <a:cs typeface="Times New Roman" panose="02020603050405020304" pitchFamily="18" charset="0"/>
              </a:rPr>
              <a:t>, and which therefore need cross members to stiffen them, are called </a:t>
            </a:r>
            <a:r>
              <a:rPr lang="en-US" sz="2800" dirty="0">
                <a:solidFill>
                  <a:srgbClr val="FF0000"/>
                </a:solidFill>
                <a:latin typeface="Times New Roman" panose="02020603050405020304" pitchFamily="18" charset="0"/>
                <a:cs typeface="Times New Roman" panose="02020603050405020304" pitchFamily="18" charset="0"/>
              </a:rPr>
              <a:t>trusses</a:t>
            </a:r>
            <a:r>
              <a:rPr lang="en-US" sz="2800" dirty="0">
                <a:latin typeface="Times New Roman" panose="02020603050405020304" pitchFamily="18" charset="0"/>
                <a:cs typeface="Times New Roman" panose="02020603050405020304" pitchFamily="18" charset="0"/>
              </a:rPr>
              <a:t>. A truss contains two types of member. Members that resist tension are called </a:t>
            </a:r>
            <a:r>
              <a:rPr lang="en-US" sz="2800" dirty="0">
                <a:solidFill>
                  <a:srgbClr val="FF0000"/>
                </a:solidFill>
                <a:latin typeface="Times New Roman" panose="02020603050405020304" pitchFamily="18" charset="0"/>
                <a:cs typeface="Times New Roman" panose="02020603050405020304" pitchFamily="18" charset="0"/>
              </a:rPr>
              <a:t>ties</a:t>
            </a:r>
            <a:r>
              <a:rPr lang="en-US" sz="2800" dirty="0">
                <a:latin typeface="Times New Roman" panose="02020603050405020304" pitchFamily="18" charset="0"/>
                <a:cs typeface="Times New Roman" panose="02020603050405020304" pitchFamily="18" charset="0"/>
              </a:rPr>
              <a:t>, and members that resist compression are called struts. A joint which does not flex is called </a:t>
            </a:r>
            <a:r>
              <a:rPr lang="en-US" sz="2800" dirty="0">
                <a:solidFill>
                  <a:srgbClr val="FF0000"/>
                </a:solidFill>
                <a:latin typeface="Times New Roman" panose="02020603050405020304" pitchFamily="18" charset="0"/>
                <a:cs typeface="Times New Roman" panose="02020603050405020304" pitchFamily="18" charset="0"/>
              </a:rPr>
              <a:t>a rigid joint (or moment connection). </a:t>
            </a:r>
            <a:r>
              <a:rPr lang="en-US" sz="2800" dirty="0">
                <a:latin typeface="Times New Roman" panose="02020603050405020304" pitchFamily="18" charset="0"/>
                <a:cs typeface="Times New Roman" panose="02020603050405020304" pitchFamily="18" charset="0"/>
              </a:rPr>
              <a:t>Rigid joints are often thick and securely joined- for example, by welds.</a:t>
            </a:r>
          </a:p>
        </p:txBody>
      </p:sp>
      <p:sp>
        <p:nvSpPr>
          <p:cNvPr id="5" name="Slide Number Placeholder 4"/>
          <p:cNvSpPr>
            <a:spLocks noGrp="1"/>
          </p:cNvSpPr>
          <p:nvPr>
            <p:ph type="sldNum" sz="quarter" idx="12"/>
          </p:nvPr>
        </p:nvSpPr>
        <p:spPr/>
        <p:txBody>
          <a:bodyPr/>
          <a:lstStyle/>
          <a:p>
            <a:pPr>
              <a:defRPr/>
            </a:pPr>
            <a:fld id="{0BBBC493-A687-4A5F-A4C1-EE0C90DBCDBA}" type="slidenum">
              <a:rPr lang="en-US" altLang="en-US" smtClean="0"/>
              <a:pPr>
                <a:defRPr/>
              </a:pPr>
              <a:t>7</a:t>
            </a:fld>
            <a:endParaRPr lang="en-US" altLang="en-US"/>
          </a:p>
        </p:txBody>
      </p:sp>
    </p:spTree>
    <p:extLst>
      <p:ext uri="{BB962C8B-B14F-4D97-AF65-F5344CB8AC3E}">
        <p14:creationId xmlns:p14="http://schemas.microsoft.com/office/powerpoint/2010/main" val="199845083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2800" y="304800"/>
            <a:ext cx="10363200" cy="738402"/>
          </a:xfrm>
        </p:spPr>
        <p:txBody>
          <a:bodyPr/>
          <a:lstStyle/>
          <a:p>
            <a:pPr algn="ctr"/>
            <a:r>
              <a:rPr lang="en-US" dirty="0">
                <a:solidFill>
                  <a:srgbClr val="C00000"/>
                </a:solidFill>
              </a:rPr>
              <a:t>32.1</a:t>
            </a:r>
          </a:p>
        </p:txBody>
      </p:sp>
      <p:sp>
        <p:nvSpPr>
          <p:cNvPr id="3" name="Content Placeholder 2"/>
          <p:cNvSpPr>
            <a:spLocks noGrp="1"/>
          </p:cNvSpPr>
          <p:nvPr>
            <p:ph idx="1"/>
          </p:nvPr>
        </p:nvSpPr>
        <p:spPr>
          <a:xfrm>
            <a:off x="914400" y="1583140"/>
            <a:ext cx="10566400" cy="2797791"/>
          </a:xfrm>
        </p:spPr>
        <p:txBody>
          <a:bodyPr/>
          <a:lstStyle/>
          <a:p>
            <a:pPr marL="0" indent="0">
              <a:buNone/>
            </a:pPr>
            <a:r>
              <a:rPr lang="en-US" dirty="0">
                <a:solidFill>
                  <a:srgbClr val="FF0000"/>
                </a:solidFill>
                <a:latin typeface="Times New Roman" panose="02020603050405020304" pitchFamily="18" charset="0"/>
                <a:cs typeface="Times New Roman" panose="02020603050405020304" pitchFamily="18" charset="0"/>
              </a:rPr>
              <a:t>Complete the explanation using words and expressions from A opposite. You will need to change the form of one word.</a:t>
            </a:r>
          </a:p>
          <a:p>
            <a:pPr marL="0" indent="0" algn="just">
              <a:buNone/>
            </a:pPr>
            <a:r>
              <a:rPr lang="en-US" sz="2800" dirty="0">
                <a:latin typeface="Times New Roman" panose="02020603050405020304" pitchFamily="18" charset="0"/>
                <a:cs typeface="Times New Roman" panose="02020603050405020304" pitchFamily="18" charset="0"/>
              </a:rPr>
              <a:t>In (1) ................................ ,each load acting on the structure is (2) ................................ by a (3) ................................ . This means the structure always remains (4) ................................ .</a:t>
            </a:r>
          </a:p>
        </p:txBody>
      </p:sp>
      <p:sp>
        <p:nvSpPr>
          <p:cNvPr id="5" name="Slide Number Placeholder 4"/>
          <p:cNvSpPr>
            <a:spLocks noGrp="1"/>
          </p:cNvSpPr>
          <p:nvPr>
            <p:ph type="sldNum" sz="quarter" idx="12"/>
          </p:nvPr>
        </p:nvSpPr>
        <p:spPr/>
        <p:txBody>
          <a:bodyPr/>
          <a:lstStyle/>
          <a:p>
            <a:pPr>
              <a:defRPr/>
            </a:pPr>
            <a:fld id="{0BBBC493-A687-4A5F-A4C1-EE0C90DBCDBA}" type="slidenum">
              <a:rPr lang="en-US" altLang="en-US" smtClean="0"/>
              <a:pPr>
                <a:defRPr/>
              </a:pPr>
              <a:t>8</a:t>
            </a:fld>
            <a:endParaRPr lang="en-US" altLang="en-US"/>
          </a:p>
        </p:txBody>
      </p:sp>
      <p:pic>
        <p:nvPicPr>
          <p:cNvPr id="6" name="Picture 5"/>
          <p:cNvPicPr>
            <a:picLocks noChangeAspect="1"/>
          </p:cNvPicPr>
          <p:nvPr/>
        </p:nvPicPr>
        <p:blipFill>
          <a:blip r:embed="rId2"/>
          <a:stretch>
            <a:fillRect/>
          </a:stretch>
        </p:blipFill>
        <p:spPr>
          <a:xfrm>
            <a:off x="1637731" y="4516271"/>
            <a:ext cx="8857397" cy="1192191"/>
          </a:xfrm>
          <a:prstGeom prst="rect">
            <a:avLst/>
          </a:prstGeom>
        </p:spPr>
        <p:style>
          <a:lnRef idx="1">
            <a:schemeClr val="dk1"/>
          </a:lnRef>
          <a:fillRef idx="3">
            <a:schemeClr val="dk1"/>
          </a:fillRef>
          <a:effectRef idx="2">
            <a:schemeClr val="dk1"/>
          </a:effectRef>
          <a:fontRef idx="minor">
            <a:schemeClr val="lt1"/>
          </a:fontRef>
        </p:style>
      </p:pic>
    </p:spTree>
    <p:extLst>
      <p:ext uri="{BB962C8B-B14F-4D97-AF65-F5344CB8AC3E}">
        <p14:creationId xmlns:p14="http://schemas.microsoft.com/office/powerpoint/2010/main" val="284717143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660" y="127379"/>
            <a:ext cx="11505062" cy="787021"/>
          </a:xfrm>
        </p:spPr>
        <p:txBody>
          <a:bodyPr/>
          <a:lstStyle/>
          <a:p>
            <a:pPr algn="ctr"/>
            <a:r>
              <a:rPr lang="en-US" sz="2800" dirty="0">
                <a:solidFill>
                  <a:srgbClr val="C00000"/>
                </a:solidFill>
                <a:latin typeface="Times New Roman" panose="02020603050405020304" pitchFamily="18" charset="0"/>
                <a:cs typeface="Times New Roman" panose="02020603050405020304" pitchFamily="18" charset="0"/>
              </a:rPr>
              <a:t>32.2 Complete the text using words and expressions from A, B and C opposite.</a:t>
            </a:r>
          </a:p>
        </p:txBody>
      </p:sp>
      <p:sp>
        <p:nvSpPr>
          <p:cNvPr id="5" name="Slide Number Placeholder 4"/>
          <p:cNvSpPr>
            <a:spLocks noGrp="1"/>
          </p:cNvSpPr>
          <p:nvPr>
            <p:ph type="sldNum" sz="quarter" idx="12"/>
          </p:nvPr>
        </p:nvSpPr>
        <p:spPr/>
        <p:txBody>
          <a:bodyPr/>
          <a:lstStyle/>
          <a:p>
            <a:pPr>
              <a:defRPr/>
            </a:pPr>
            <a:fld id="{0BBBC493-A687-4A5F-A4C1-EE0C90DBCDBA}" type="slidenum">
              <a:rPr lang="en-US" altLang="en-US" smtClean="0"/>
              <a:pPr>
                <a:defRPr/>
              </a:pPr>
              <a:t>9</a:t>
            </a:fld>
            <a:endParaRPr lang="en-US" altLang="en-US"/>
          </a:p>
        </p:txBody>
      </p:sp>
      <p:pic>
        <p:nvPicPr>
          <p:cNvPr id="6" name="Picture 5"/>
          <p:cNvPicPr>
            <a:picLocks noChangeAspect="1"/>
          </p:cNvPicPr>
          <p:nvPr/>
        </p:nvPicPr>
        <p:blipFill>
          <a:blip r:embed="rId2"/>
          <a:stretch>
            <a:fillRect/>
          </a:stretch>
        </p:blipFill>
        <p:spPr>
          <a:xfrm>
            <a:off x="1419367" y="1037231"/>
            <a:ext cx="10061433" cy="5500048"/>
          </a:xfrm>
          <a:prstGeom prst="rect">
            <a:avLst/>
          </a:prstGeom>
        </p:spPr>
      </p:pic>
      <p:pic>
        <p:nvPicPr>
          <p:cNvPr id="7" name="Picture 6"/>
          <p:cNvPicPr>
            <a:picLocks noChangeAspect="1"/>
          </p:cNvPicPr>
          <p:nvPr/>
        </p:nvPicPr>
        <p:blipFill>
          <a:blip r:embed="rId3"/>
          <a:stretch>
            <a:fillRect/>
          </a:stretch>
        </p:blipFill>
        <p:spPr>
          <a:xfrm>
            <a:off x="3846011" y="5240741"/>
            <a:ext cx="7208675" cy="1007660"/>
          </a:xfrm>
          <a:prstGeom prst="rect">
            <a:avLst/>
          </a:prstGeom>
        </p:spPr>
        <p:style>
          <a:lnRef idx="1">
            <a:schemeClr val="accent1"/>
          </a:lnRef>
          <a:fillRef idx="2">
            <a:schemeClr val="accent1"/>
          </a:fillRef>
          <a:effectRef idx="1">
            <a:schemeClr val="accent1"/>
          </a:effectRef>
          <a:fontRef idx="minor">
            <a:schemeClr val="dk1"/>
          </a:fontRef>
        </p:style>
      </p:pic>
    </p:spTree>
    <p:extLst>
      <p:ext uri="{BB962C8B-B14F-4D97-AF65-F5344CB8AC3E}">
        <p14:creationId xmlns:p14="http://schemas.microsoft.com/office/powerpoint/2010/main" val="180225564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009934" y="1719618"/>
            <a:ext cx="10470866" cy="4300182"/>
          </a:xfrm>
        </p:spPr>
        <p:txBody>
          <a:bodyPr/>
          <a:lstStyle/>
          <a:p>
            <a:pPr marL="0" indent="0">
              <a:buNone/>
            </a:pPr>
            <a:r>
              <a:rPr lang="en-US" dirty="0">
                <a:solidFill>
                  <a:srgbClr val="C00000"/>
                </a:solidFill>
                <a:latin typeface="Times New Roman" panose="02020603050405020304" pitchFamily="18" charset="0"/>
                <a:cs typeface="Times New Roman" panose="02020603050405020304" pitchFamily="18" charset="0"/>
              </a:rPr>
              <a:t>23.3  In Diagram 2 below, which of the members (a-c) are ties, and which are struts?</a:t>
            </a:r>
          </a:p>
        </p:txBody>
      </p:sp>
      <p:sp>
        <p:nvSpPr>
          <p:cNvPr id="5" name="Slide Number Placeholder 4"/>
          <p:cNvSpPr>
            <a:spLocks noGrp="1"/>
          </p:cNvSpPr>
          <p:nvPr>
            <p:ph type="sldNum" sz="quarter" idx="12"/>
          </p:nvPr>
        </p:nvSpPr>
        <p:spPr/>
        <p:txBody>
          <a:bodyPr/>
          <a:lstStyle/>
          <a:p>
            <a:pPr>
              <a:defRPr/>
            </a:pPr>
            <a:fld id="{0BBBC493-A687-4A5F-A4C1-EE0C90DBCDBA}" type="slidenum">
              <a:rPr lang="en-US" altLang="en-US" smtClean="0"/>
              <a:pPr>
                <a:defRPr/>
              </a:pPr>
              <a:t>10</a:t>
            </a:fld>
            <a:endParaRPr lang="en-US" altLang="en-US"/>
          </a:p>
        </p:txBody>
      </p:sp>
      <p:pic>
        <p:nvPicPr>
          <p:cNvPr id="6" name="Picture 5"/>
          <p:cNvPicPr>
            <a:picLocks noChangeAspect="1"/>
          </p:cNvPicPr>
          <p:nvPr/>
        </p:nvPicPr>
        <p:blipFill>
          <a:blip r:embed="rId2"/>
          <a:stretch>
            <a:fillRect/>
          </a:stretch>
        </p:blipFill>
        <p:spPr>
          <a:xfrm>
            <a:off x="5759355" y="2449491"/>
            <a:ext cx="4667535" cy="2609840"/>
          </a:xfrm>
          <a:prstGeom prst="rect">
            <a:avLst/>
          </a:prstGeom>
        </p:spPr>
      </p:pic>
      <p:pic>
        <p:nvPicPr>
          <p:cNvPr id="7" name="Picture 6"/>
          <p:cNvPicPr>
            <a:picLocks noChangeAspect="1"/>
          </p:cNvPicPr>
          <p:nvPr/>
        </p:nvPicPr>
        <p:blipFill>
          <a:blip r:embed="rId3"/>
          <a:stretch>
            <a:fillRect/>
          </a:stretch>
        </p:blipFill>
        <p:spPr>
          <a:xfrm>
            <a:off x="1272886" y="5287931"/>
            <a:ext cx="9646227" cy="860665"/>
          </a:xfrm>
          <a:prstGeom prst="rect">
            <a:avLst/>
          </a:prstGeom>
        </p:spPr>
        <p:style>
          <a:lnRef idx="1">
            <a:schemeClr val="dk1"/>
          </a:lnRef>
          <a:fillRef idx="3">
            <a:schemeClr val="dk1"/>
          </a:fillRef>
          <a:effectRef idx="2">
            <a:schemeClr val="dk1"/>
          </a:effectRef>
          <a:fontRef idx="minor">
            <a:schemeClr val="lt1"/>
          </a:fontRef>
        </p:style>
      </p:pic>
    </p:spTree>
    <p:extLst>
      <p:ext uri="{BB962C8B-B14F-4D97-AF65-F5344CB8AC3E}">
        <p14:creationId xmlns:p14="http://schemas.microsoft.com/office/powerpoint/2010/main" val="351099390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2800" y="304800"/>
            <a:ext cx="10363200" cy="896203"/>
          </a:xfrm>
        </p:spPr>
        <p:txBody>
          <a:bodyPr/>
          <a:lstStyle/>
          <a:p>
            <a:pPr algn="ctr"/>
            <a:r>
              <a:rPr lang="en-US" dirty="0">
                <a:solidFill>
                  <a:srgbClr val="C00000"/>
                </a:solidFill>
                <a:latin typeface="Times New Roman" panose="02020603050405020304" pitchFamily="18" charset="0"/>
                <a:cs typeface="Times New Roman" panose="02020603050405020304" pitchFamily="18" charset="0"/>
              </a:rPr>
              <a:t>32.4</a:t>
            </a:r>
          </a:p>
        </p:txBody>
      </p:sp>
      <p:sp>
        <p:nvSpPr>
          <p:cNvPr id="3" name="Content Placeholder 2"/>
          <p:cNvSpPr>
            <a:spLocks noGrp="1"/>
          </p:cNvSpPr>
          <p:nvPr>
            <p:ph idx="1"/>
          </p:nvPr>
        </p:nvSpPr>
        <p:spPr>
          <a:xfrm>
            <a:off x="914399" y="1618397"/>
            <a:ext cx="10713493" cy="4114800"/>
          </a:xfrm>
        </p:spPr>
        <p:txBody>
          <a:bodyPr/>
          <a:lstStyle/>
          <a:p>
            <a:pPr marL="0" indent="0" algn="just">
              <a:buNone/>
            </a:pPr>
            <a:r>
              <a:rPr lang="en-US" sz="2800" dirty="0">
                <a:latin typeface="Times New Roman" panose="02020603050405020304" pitchFamily="18" charset="0"/>
                <a:cs typeface="Times New Roman" panose="02020603050405020304" pitchFamily="18" charset="0"/>
              </a:rPr>
              <a:t>Choose the correct words from the brackets to complete the sentences. Look at C opposite to help you.</a:t>
            </a:r>
          </a:p>
          <a:p>
            <a:pPr marL="514350" indent="-514350" algn="just">
              <a:buFont typeface="+mj-lt"/>
              <a:buAutoNum type="arabicPeriod"/>
            </a:pPr>
            <a:r>
              <a:rPr lang="en-US" sz="2800" dirty="0">
                <a:latin typeface="Times New Roman" panose="02020603050405020304" pitchFamily="18" charset="0"/>
                <a:cs typeface="Times New Roman" panose="02020603050405020304" pitchFamily="18" charset="0"/>
              </a:rPr>
              <a:t>Trusses are (frameworks / ties).</a:t>
            </a:r>
          </a:p>
          <a:p>
            <a:pPr marL="514350" indent="-514350" algn="just">
              <a:buFont typeface="+mj-lt"/>
              <a:buAutoNum type="arabicPeriod"/>
            </a:pPr>
            <a:r>
              <a:rPr lang="en-US" sz="2800" dirty="0">
                <a:latin typeface="Times New Roman" panose="02020603050405020304" pitchFamily="18" charset="0"/>
                <a:cs typeface="Times New Roman" panose="02020603050405020304" pitchFamily="18" charset="0"/>
              </a:rPr>
              <a:t>A connection between members which flexes is called a (pin joint / rigid joint).</a:t>
            </a:r>
          </a:p>
          <a:p>
            <a:pPr marL="514350" indent="-514350" algn="just">
              <a:buFont typeface="+mj-lt"/>
              <a:buAutoNum type="arabicPeriod"/>
            </a:pPr>
            <a:r>
              <a:rPr lang="en-US" sz="2800" dirty="0">
                <a:latin typeface="Times New Roman" panose="02020603050405020304" pitchFamily="18" charset="0"/>
                <a:cs typeface="Times New Roman" panose="02020603050405020304" pitchFamily="18" charset="0"/>
              </a:rPr>
              <a:t>Struts are designed to resist (compression / tension).</a:t>
            </a:r>
          </a:p>
          <a:p>
            <a:pPr marL="514350" indent="-514350" algn="just">
              <a:buFont typeface="+mj-lt"/>
              <a:buAutoNum type="arabicPeriod"/>
            </a:pPr>
            <a:r>
              <a:rPr lang="en-US" sz="2800" dirty="0">
                <a:latin typeface="Times New Roman" panose="02020603050405020304" pitchFamily="18" charset="0"/>
                <a:cs typeface="Times New Roman" panose="02020603050405020304" pitchFamily="18" charset="0"/>
              </a:rPr>
              <a:t>By adding cross-members, a frame is (braced / pin-jointed), making it stiffer</a:t>
            </a:r>
            <a:r>
              <a:rPr lang="en-US" dirty="0"/>
              <a:t>.</a:t>
            </a:r>
          </a:p>
        </p:txBody>
      </p:sp>
      <p:sp>
        <p:nvSpPr>
          <p:cNvPr id="5" name="Slide Number Placeholder 4"/>
          <p:cNvSpPr>
            <a:spLocks noGrp="1"/>
          </p:cNvSpPr>
          <p:nvPr>
            <p:ph type="sldNum" sz="quarter" idx="12"/>
          </p:nvPr>
        </p:nvSpPr>
        <p:spPr/>
        <p:txBody>
          <a:bodyPr/>
          <a:lstStyle/>
          <a:p>
            <a:pPr>
              <a:defRPr/>
            </a:pPr>
            <a:fld id="{0BBBC493-A687-4A5F-A4C1-EE0C90DBCDBA}" type="slidenum">
              <a:rPr lang="en-US" altLang="en-US" smtClean="0"/>
              <a:pPr>
                <a:defRPr/>
              </a:pPr>
              <a:t>11</a:t>
            </a:fld>
            <a:endParaRPr lang="en-US" altLang="en-US"/>
          </a:p>
        </p:txBody>
      </p:sp>
      <p:pic>
        <p:nvPicPr>
          <p:cNvPr id="6" name="Picture 5"/>
          <p:cNvPicPr>
            <a:picLocks noChangeAspect="1"/>
          </p:cNvPicPr>
          <p:nvPr/>
        </p:nvPicPr>
        <p:blipFill>
          <a:blip r:embed="rId2"/>
          <a:stretch>
            <a:fillRect/>
          </a:stretch>
        </p:blipFill>
        <p:spPr>
          <a:xfrm>
            <a:off x="4380932" y="5295330"/>
            <a:ext cx="6591868" cy="953069"/>
          </a:xfrm>
          <a:prstGeom prst="rect">
            <a:avLst/>
          </a:prstGeom>
        </p:spPr>
        <p:style>
          <a:lnRef idx="2">
            <a:schemeClr val="accent1">
              <a:shade val="50000"/>
            </a:schemeClr>
          </a:lnRef>
          <a:fillRef idx="1">
            <a:schemeClr val="accent1"/>
          </a:fillRef>
          <a:effectRef idx="0">
            <a:schemeClr val="accent1"/>
          </a:effectRef>
          <a:fontRef idx="minor">
            <a:schemeClr val="lt1"/>
          </a:fontRef>
        </p:style>
      </p:pic>
    </p:spTree>
    <p:extLst>
      <p:ext uri="{BB962C8B-B14F-4D97-AF65-F5344CB8AC3E}">
        <p14:creationId xmlns:p14="http://schemas.microsoft.com/office/powerpoint/2010/main" val="201513720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bwMode="auto">
          <a:xfrm>
            <a:off x="2463114" y="2020330"/>
            <a:ext cx="7265773" cy="3707027"/>
          </a:xfrm>
          <a:prstGeom prst="ellipse">
            <a:avLst/>
          </a:prstGeom>
          <a:solidFill>
            <a:srgbClr val="FFFF00"/>
          </a:solidFill>
          <a:ln w="28575" cap="flat" cmpd="sng" algn="ctr">
            <a:solidFill>
              <a:srgbClr val="0000FF"/>
            </a:solidFill>
            <a:prstDash val="solid"/>
            <a:miter lim="800000"/>
            <a:headEnd type="none" w="med" len="med"/>
            <a:tailEnd type="none" w="med" len="med"/>
          </a:ln>
          <a:effectLst/>
        </p:spPr>
        <p:txBody>
          <a:bodyPr vert="horz" wrap="none" lIns="88969" tIns="44484" rIns="88969" bIns="44484" numCol="1" rtlCol="0" anchor="t" anchorCtr="0" compatLnSpc="1">
            <a:prstTxWarp prst="textNoShape">
              <a:avLst/>
            </a:prstTxWarp>
          </a:bodyPr>
          <a:lstStyle/>
          <a:p>
            <a:pPr algn="ctr"/>
            <a:r>
              <a:rPr lang="en-US" sz="7006" b="1" dirty="0">
                <a:solidFill>
                  <a:srgbClr val="C00000"/>
                </a:solidFill>
                <a:latin typeface="Verdana" pitchFamily="34" charset="0"/>
                <a:cs typeface="Tahoma" pitchFamily="34" charset="0"/>
              </a:rPr>
              <a:t>End of</a:t>
            </a:r>
            <a:br>
              <a:rPr lang="en-US" sz="7006" b="1" dirty="0">
                <a:solidFill>
                  <a:srgbClr val="C00000"/>
                </a:solidFill>
                <a:latin typeface="Verdana" pitchFamily="34" charset="0"/>
                <a:cs typeface="Tahoma" pitchFamily="34" charset="0"/>
              </a:rPr>
            </a:br>
            <a:r>
              <a:rPr lang="en-US" sz="7006" b="1" dirty="0">
                <a:solidFill>
                  <a:srgbClr val="C00000"/>
                </a:solidFill>
                <a:latin typeface="Verdana" pitchFamily="34" charset="0"/>
                <a:cs typeface="Tahoma" pitchFamily="34" charset="0"/>
              </a:rPr>
              <a:t> </a:t>
            </a:r>
            <a:r>
              <a:rPr lang="en-US" sz="7006" b="1">
                <a:solidFill>
                  <a:srgbClr val="C00000"/>
                </a:solidFill>
                <a:latin typeface="Verdana" pitchFamily="34" charset="0"/>
                <a:cs typeface="Tahoma" pitchFamily="34" charset="0"/>
              </a:rPr>
              <a:t>Unit 32</a:t>
            </a:r>
            <a:endParaRPr lang="en-US" sz="7006" b="1" dirty="0">
              <a:solidFill>
                <a:srgbClr val="C00000"/>
              </a:solidFill>
              <a:latin typeface="Tahoma" pitchFamily="34" charset="0"/>
              <a:cs typeface="Times New Roman" pitchFamily="18" charset="0"/>
            </a:endParaRPr>
          </a:p>
        </p:txBody>
      </p:sp>
      <p:sp>
        <p:nvSpPr>
          <p:cNvPr id="2" name="Slide Number Placeholder 1"/>
          <p:cNvSpPr>
            <a:spLocks noGrp="1"/>
          </p:cNvSpPr>
          <p:nvPr>
            <p:ph type="sldNum" sz="quarter" idx="12"/>
          </p:nvPr>
        </p:nvSpPr>
        <p:spPr/>
        <p:txBody>
          <a:bodyPr/>
          <a:lstStyle/>
          <a:p>
            <a:pPr>
              <a:defRPr/>
            </a:pPr>
            <a:fld id="{AFCA9F56-C455-4365-B1CA-78E375E9F2C4}" type="slidenum">
              <a:rPr lang="es-ES" altLang="en-US" smtClean="0">
                <a:solidFill>
                  <a:srgbClr val="000000"/>
                </a:solidFill>
              </a:rPr>
              <a:pPr>
                <a:defRPr/>
              </a:pPr>
              <a:t>12</a:t>
            </a:fld>
            <a:endParaRPr lang="es-ES" altLang="en-US">
              <a:solidFill>
                <a:srgbClr val="000000"/>
              </a:solidFill>
            </a:endParaRPr>
          </a:p>
        </p:txBody>
      </p:sp>
    </p:spTree>
    <p:extLst>
      <p:ext uri="{BB962C8B-B14F-4D97-AF65-F5344CB8AC3E}">
        <p14:creationId xmlns:p14="http://schemas.microsoft.com/office/powerpoint/2010/main" val="232537281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be933f5625149e2578d952331bcadcff9cd685a6"/>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iseño predeterminado">
  <a:themeElements>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Blueprint">
  <a:themeElements>
    <a:clrScheme name="Blueprint 2">
      <a:dk1>
        <a:srgbClr val="40458C"/>
      </a:dk1>
      <a:lt1>
        <a:srgbClr val="FFFFFF"/>
      </a:lt1>
      <a:dk2>
        <a:srgbClr val="660066"/>
      </a:dk2>
      <a:lt2>
        <a:srgbClr val="B7C1EB"/>
      </a:lt2>
      <a:accent1>
        <a:srgbClr val="ECD882"/>
      </a:accent1>
      <a:accent2>
        <a:srgbClr val="B2B2B2"/>
      </a:accent2>
      <a:accent3>
        <a:srgbClr val="FFFFFF"/>
      </a:accent3>
      <a:accent4>
        <a:srgbClr val="353A77"/>
      </a:accent4>
      <a:accent5>
        <a:srgbClr val="F4E9C1"/>
      </a:accent5>
      <a:accent6>
        <a:srgbClr val="A1A1A1"/>
      </a:accent6>
      <a:hlink>
        <a:srgbClr val="6F89F7"/>
      </a:hlink>
      <a:folHlink>
        <a:srgbClr val="CFDBFD"/>
      </a:folHlink>
    </a:clrScheme>
    <a:fontScheme name="Blueprint">
      <a:majorFont>
        <a:latin typeface="Tahoma"/>
        <a:ea typeface=""/>
        <a:cs typeface="Times New Roman"/>
      </a:majorFont>
      <a:minorFont>
        <a:latin typeface="Tahoma"/>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800" b="1" i="0" u="sng" strike="noStrike" cap="none" normalizeH="0" baseline="0" smtClean="0">
            <a:ln>
              <a:noFill/>
            </a:ln>
            <a:solidFill>
              <a:schemeClr val="tx1"/>
            </a:solidFill>
            <a:effectLst/>
            <a:latin typeface="Arial" pitchFamily="34"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800" b="1" i="0" u="sng" strike="noStrike" cap="none" normalizeH="0" baseline="0" smtClean="0">
            <a:ln>
              <a:noFill/>
            </a:ln>
            <a:solidFill>
              <a:schemeClr val="tx1"/>
            </a:solidFill>
            <a:effectLst/>
            <a:latin typeface="Arial" pitchFamily="34" charset="0"/>
            <a:cs typeface="Times New Roman" pitchFamily="18" charset="0"/>
          </a:defRPr>
        </a:defPPr>
      </a:lstStyle>
    </a:lnDef>
  </a:objectDefaults>
  <a:extraClrSchemeLst>
    <a:extraClrScheme>
      <a:clrScheme name="Blueprint 1">
        <a:dk1>
          <a:srgbClr val="000000"/>
        </a:dk1>
        <a:lt1>
          <a:srgbClr val="FFFFFF"/>
        </a:lt1>
        <a:dk2>
          <a:srgbClr val="40458C"/>
        </a:dk2>
        <a:lt2>
          <a:srgbClr val="FFFFCC"/>
        </a:lt2>
        <a:accent1>
          <a:srgbClr val="8D8DB3"/>
        </a:accent1>
        <a:accent2>
          <a:srgbClr val="B2B2B2"/>
        </a:accent2>
        <a:accent3>
          <a:srgbClr val="AFB0C5"/>
        </a:accent3>
        <a:accent4>
          <a:srgbClr val="DADADA"/>
        </a:accent4>
        <a:accent5>
          <a:srgbClr val="C5C5D6"/>
        </a:accent5>
        <a:accent6>
          <a:srgbClr val="A1A1A1"/>
        </a:accent6>
        <a:hlink>
          <a:srgbClr val="6F89F7"/>
        </a:hlink>
        <a:folHlink>
          <a:srgbClr val="4F56AD"/>
        </a:folHlink>
      </a:clrScheme>
      <a:clrMap bg1="dk2" tx1="lt1" bg2="dk1" tx2="lt2" accent1="accent1" accent2="accent2" accent3="accent3" accent4="accent4" accent5="accent5" accent6="accent6" hlink="hlink" folHlink="folHlink"/>
    </a:extraClrScheme>
    <a:extraClrScheme>
      <a:clrScheme name="Blueprint 2">
        <a:dk1>
          <a:srgbClr val="40458C"/>
        </a:dk1>
        <a:lt1>
          <a:srgbClr val="FFFFFF"/>
        </a:lt1>
        <a:dk2>
          <a:srgbClr val="660066"/>
        </a:dk2>
        <a:lt2>
          <a:srgbClr val="B7C1EB"/>
        </a:lt2>
        <a:accent1>
          <a:srgbClr val="ECD882"/>
        </a:accent1>
        <a:accent2>
          <a:srgbClr val="B2B2B2"/>
        </a:accent2>
        <a:accent3>
          <a:srgbClr val="FFFFFF"/>
        </a:accent3>
        <a:accent4>
          <a:srgbClr val="353A77"/>
        </a:accent4>
        <a:accent5>
          <a:srgbClr val="F4E9C1"/>
        </a:accent5>
        <a:accent6>
          <a:srgbClr val="A1A1A1"/>
        </a:accent6>
        <a:hlink>
          <a:srgbClr val="6F89F7"/>
        </a:hlink>
        <a:folHlink>
          <a:srgbClr val="CFDBFD"/>
        </a:folHlink>
      </a:clrScheme>
      <a:clrMap bg1="lt1" tx1="dk1" bg2="lt2" tx2="dk2" accent1="accent1" accent2="accent2" accent3="accent3" accent4="accent4" accent5="accent5" accent6="accent6" hlink="hlink" folHlink="folHlink"/>
    </a:extraClrScheme>
    <a:extraClrScheme>
      <a:clrScheme name="Blueprint 3">
        <a:dk1>
          <a:srgbClr val="000000"/>
        </a:dk1>
        <a:lt1>
          <a:srgbClr val="FFFFFF"/>
        </a:lt1>
        <a:dk2>
          <a:srgbClr val="4D4D4D"/>
        </a:dk2>
        <a:lt2>
          <a:srgbClr val="B2B2B2"/>
        </a:lt2>
        <a:accent1>
          <a:srgbClr val="969696"/>
        </a:accent1>
        <a:accent2>
          <a:srgbClr val="EAEAEA"/>
        </a:accent2>
        <a:accent3>
          <a:srgbClr val="FFFFFF"/>
        </a:accent3>
        <a:accent4>
          <a:srgbClr val="000000"/>
        </a:accent4>
        <a:accent5>
          <a:srgbClr val="C9C9C9"/>
        </a:accent5>
        <a:accent6>
          <a:srgbClr val="D4D4D4"/>
        </a:accent6>
        <a:hlink>
          <a:srgbClr val="777777"/>
        </a:hlink>
        <a:folHlink>
          <a:srgbClr val="C0C0C0"/>
        </a:folHlink>
      </a:clrScheme>
      <a:clrMap bg1="lt1" tx1="dk1" bg2="lt2" tx2="dk2" accent1="accent1" accent2="accent2" accent3="accent3" accent4="accent4" accent5="accent5" accent6="accent6" hlink="hlink" folHlink="folHlink"/>
    </a:extraClrScheme>
    <a:extraClrScheme>
      <a:clrScheme name="Blueprint 4">
        <a:dk1>
          <a:srgbClr val="333300"/>
        </a:dk1>
        <a:lt1>
          <a:srgbClr val="FFFFFF"/>
        </a:lt1>
        <a:dk2>
          <a:srgbClr val="663300"/>
        </a:dk2>
        <a:lt2>
          <a:srgbClr val="B2B2B2"/>
        </a:lt2>
        <a:accent1>
          <a:srgbClr val="DDC6A7"/>
        </a:accent1>
        <a:accent2>
          <a:srgbClr val="D9C167"/>
        </a:accent2>
        <a:accent3>
          <a:srgbClr val="FFFFFF"/>
        </a:accent3>
        <a:accent4>
          <a:srgbClr val="2A2A00"/>
        </a:accent4>
        <a:accent5>
          <a:srgbClr val="EBDFD0"/>
        </a:accent5>
        <a:accent6>
          <a:srgbClr val="C4AF5D"/>
        </a:accent6>
        <a:hlink>
          <a:srgbClr val="8A7A66"/>
        </a:hlink>
        <a:folHlink>
          <a:srgbClr val="C0AE9E"/>
        </a:folHlink>
      </a:clrScheme>
      <a:clrMap bg1="lt1" tx1="dk1" bg2="lt2" tx2="dk2" accent1="accent1" accent2="accent2" accent3="accent3" accent4="accent4" accent5="accent5" accent6="accent6" hlink="hlink" folHlink="folHlink"/>
    </a:extraClrScheme>
    <a:extraClrScheme>
      <a:clrScheme name="Blueprint 5">
        <a:dk1>
          <a:srgbClr val="000000"/>
        </a:dk1>
        <a:lt1>
          <a:srgbClr val="FFFFFF"/>
        </a:lt1>
        <a:dk2>
          <a:srgbClr val="003366"/>
        </a:dk2>
        <a:lt2>
          <a:srgbClr val="CCFFCC"/>
        </a:lt2>
        <a:accent1>
          <a:srgbClr val="006699"/>
        </a:accent1>
        <a:accent2>
          <a:srgbClr val="009999"/>
        </a:accent2>
        <a:accent3>
          <a:srgbClr val="AAADB8"/>
        </a:accent3>
        <a:accent4>
          <a:srgbClr val="DADADA"/>
        </a:accent4>
        <a:accent5>
          <a:srgbClr val="AAB8CA"/>
        </a:accent5>
        <a:accent6>
          <a:srgbClr val="008A8A"/>
        </a:accent6>
        <a:hlink>
          <a:srgbClr val="0099CC"/>
        </a:hlink>
        <a:folHlink>
          <a:srgbClr val="00458A"/>
        </a:folHlink>
      </a:clrScheme>
      <a:clrMap bg1="dk2" tx1="lt1" bg2="dk1" tx2="lt2" accent1="accent1" accent2="accent2" accent3="accent3" accent4="accent4" accent5="accent5" accent6="accent6" hlink="hlink" folHlink="folHlink"/>
    </a:extraClrScheme>
    <a:extraClrScheme>
      <a:clrScheme name="Blueprint 6">
        <a:dk1>
          <a:srgbClr val="000000"/>
        </a:dk1>
        <a:lt1>
          <a:srgbClr val="FFFFFF"/>
        </a:lt1>
        <a:dk2>
          <a:srgbClr val="004A48"/>
        </a:dk2>
        <a:lt2>
          <a:srgbClr val="33CCCC"/>
        </a:lt2>
        <a:accent1>
          <a:srgbClr val="006699"/>
        </a:accent1>
        <a:accent2>
          <a:srgbClr val="009999"/>
        </a:accent2>
        <a:accent3>
          <a:srgbClr val="AAB1B1"/>
        </a:accent3>
        <a:accent4>
          <a:srgbClr val="DADADA"/>
        </a:accent4>
        <a:accent5>
          <a:srgbClr val="AAB8CA"/>
        </a:accent5>
        <a:accent6>
          <a:srgbClr val="008A8A"/>
        </a:accent6>
        <a:hlink>
          <a:srgbClr val="00CC99"/>
        </a:hlink>
        <a:folHlink>
          <a:srgbClr val="006666"/>
        </a:folHlink>
      </a:clrScheme>
      <a:clrMap bg1="dk2" tx1="lt1" bg2="dk1" tx2="lt2" accent1="accent1" accent2="accent2" accent3="accent3" accent4="accent4" accent5="accent5" accent6="accent6" hlink="hlink" folHlink="folHlink"/>
    </a:extraClrScheme>
    <a:extraClrScheme>
      <a:clrScheme name="Blueprint 7">
        <a:dk1>
          <a:srgbClr val="000000"/>
        </a:dk1>
        <a:lt1>
          <a:srgbClr val="FFFFFF"/>
        </a:lt1>
        <a:dk2>
          <a:srgbClr val="333300"/>
        </a:dk2>
        <a:lt2>
          <a:srgbClr val="FFFFCC"/>
        </a:lt2>
        <a:accent1>
          <a:srgbClr val="CC9900"/>
        </a:accent1>
        <a:accent2>
          <a:srgbClr val="CC6600"/>
        </a:accent2>
        <a:accent3>
          <a:srgbClr val="ADADAA"/>
        </a:accent3>
        <a:accent4>
          <a:srgbClr val="DADADA"/>
        </a:accent4>
        <a:accent5>
          <a:srgbClr val="E2CAAA"/>
        </a:accent5>
        <a:accent6>
          <a:srgbClr val="B95C00"/>
        </a:accent6>
        <a:hlink>
          <a:srgbClr val="808000"/>
        </a:hlink>
        <a:folHlink>
          <a:srgbClr val="525000"/>
        </a:folHlink>
      </a:clrScheme>
      <a:clrMap bg1="dk2" tx1="lt1" bg2="dk1" tx2="lt2" accent1="accent1" accent2="accent2" accent3="accent3" accent4="accent4" accent5="accent5" accent6="accent6" hlink="hlink" folHlink="folHlink"/>
    </a:extraClrScheme>
    <a:extraClrScheme>
      <a:clrScheme name="Blueprint 8">
        <a:dk1>
          <a:srgbClr val="003D62"/>
        </a:dk1>
        <a:lt1>
          <a:srgbClr val="FFFFFF"/>
        </a:lt1>
        <a:dk2>
          <a:srgbClr val="006699"/>
        </a:dk2>
        <a:lt2>
          <a:srgbClr val="C8D1DA"/>
        </a:lt2>
        <a:accent1>
          <a:srgbClr val="9AC0EA"/>
        </a:accent1>
        <a:accent2>
          <a:srgbClr val="80C3C8"/>
        </a:accent2>
        <a:accent3>
          <a:srgbClr val="FFFFFF"/>
        </a:accent3>
        <a:accent4>
          <a:srgbClr val="003353"/>
        </a:accent4>
        <a:accent5>
          <a:srgbClr val="CADCF3"/>
        </a:accent5>
        <a:accent6>
          <a:srgbClr val="73B0B5"/>
        </a:accent6>
        <a:hlink>
          <a:srgbClr val="81ABCB"/>
        </a:hlink>
        <a:folHlink>
          <a:srgbClr val="B6CBD6"/>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Diseño predeterminado">
  <a:themeElements>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Blueprint 2">
    <a:dk1>
      <a:srgbClr val="40458C"/>
    </a:dk1>
    <a:lt1>
      <a:srgbClr val="FFFFFF"/>
    </a:lt1>
    <a:dk2>
      <a:srgbClr val="660066"/>
    </a:dk2>
    <a:lt2>
      <a:srgbClr val="B7C1EB"/>
    </a:lt2>
    <a:accent1>
      <a:srgbClr val="ECD882"/>
    </a:accent1>
    <a:accent2>
      <a:srgbClr val="B2B2B2"/>
    </a:accent2>
    <a:accent3>
      <a:srgbClr val="FFFFFF"/>
    </a:accent3>
    <a:accent4>
      <a:srgbClr val="353A77"/>
    </a:accent4>
    <a:accent5>
      <a:srgbClr val="F4E9C1"/>
    </a:accent5>
    <a:accent6>
      <a:srgbClr val="A1A1A1"/>
    </a:accent6>
    <a:hlink>
      <a:srgbClr val="6F89F7"/>
    </a:hlink>
    <a:folHlink>
      <a:srgbClr val="CFDBFD"/>
    </a:folHlink>
  </a:clrScheme>
</a:themeOverride>
</file>

<file path=docProps/app.xml><?xml version="1.0" encoding="utf-8"?>
<Properties xmlns="http://schemas.openxmlformats.org/officeDocument/2006/extended-properties" xmlns:vt="http://schemas.openxmlformats.org/officeDocument/2006/docPropsVTypes">
  <TotalTime>56</TotalTime>
  <Words>653</Words>
  <Application>Microsoft Office PowerPoint</Application>
  <PresentationFormat>Widescreen</PresentationFormat>
  <Paragraphs>41</Paragraphs>
  <Slides>12</Slides>
  <Notes>0</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12</vt:i4>
      </vt:variant>
    </vt:vector>
  </HeadingPairs>
  <TitlesOfParts>
    <vt:vector size="25" baseType="lpstr">
      <vt:lpstr>Arial</vt:lpstr>
      <vt:lpstr>Calibri</vt:lpstr>
      <vt:lpstr>Calibri Light</vt:lpstr>
      <vt:lpstr>Franklin Gothic Book</vt:lpstr>
      <vt:lpstr>Perpetua</vt:lpstr>
      <vt:lpstr>Tahoma</vt:lpstr>
      <vt:lpstr>Times New Roman</vt:lpstr>
      <vt:lpstr>Verdana</vt:lpstr>
      <vt:lpstr>Wingdings</vt:lpstr>
      <vt:lpstr>Office Theme</vt:lpstr>
      <vt:lpstr>Diseño predeterminado</vt:lpstr>
      <vt:lpstr>2_Blueprint</vt:lpstr>
      <vt:lpstr>1_Diseño predeterminado</vt:lpstr>
      <vt:lpstr>Unit 32: Structural mechanics Prof. Fady El-Nahal Technical English Islamic University of Gaza 2020-2021 </vt:lpstr>
      <vt:lpstr>Outline</vt:lpstr>
      <vt:lpstr>A. Statically determinate structures </vt:lpstr>
      <vt:lpstr>B. Resultant forces and centre of gravity</vt:lpstr>
      <vt:lpstr>B. Resultant forces and centre of gravity</vt:lpstr>
      <vt:lpstr>C. Frames and trusses</vt:lpstr>
      <vt:lpstr>C. Frames and trusses</vt:lpstr>
      <vt:lpstr>32.1</vt:lpstr>
      <vt:lpstr>32.2 Complete the text using words and expressions from A, B and C opposite.</vt:lpstr>
      <vt:lpstr>PowerPoint Presentation</vt:lpstr>
      <vt:lpstr>32.4</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31: Force, deformation and failure Dr. Basil Hamed Technical English Islamic University of Gaza Mar, 2016</dc:title>
  <dc:creator>Basil Hamed</dc:creator>
  <cp:lastModifiedBy>Fady El-Nahal</cp:lastModifiedBy>
  <cp:revision>25</cp:revision>
  <dcterms:created xsi:type="dcterms:W3CDTF">2016-03-16T03:16:17Z</dcterms:created>
  <dcterms:modified xsi:type="dcterms:W3CDTF">2020-02-04T18:08:44Z</dcterms:modified>
</cp:coreProperties>
</file>