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19"/>
  </p:notesMasterIdLst>
  <p:sldIdLst>
    <p:sldId id="256" r:id="rId4"/>
    <p:sldId id="259" r:id="rId5"/>
    <p:sldId id="260" r:id="rId6"/>
    <p:sldId id="271" r:id="rId7"/>
    <p:sldId id="262" r:id="rId8"/>
    <p:sldId id="263" r:id="rId9"/>
    <p:sldId id="264" r:id="rId10"/>
    <p:sldId id="265" r:id="rId11"/>
    <p:sldId id="266" r:id="rId12"/>
    <p:sldId id="273" r:id="rId13"/>
    <p:sldId id="267" r:id="rId14"/>
    <p:sldId id="268" r:id="rId15"/>
    <p:sldId id="272" r:id="rId16"/>
    <p:sldId id="274" r:id="rId17"/>
    <p:sldId id="261"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407" autoAdjust="0"/>
  </p:normalViewPr>
  <p:slideViewPr>
    <p:cSldViewPr snapToGrid="0">
      <p:cViewPr varScale="1">
        <p:scale>
          <a:sx n="89" d="100"/>
          <a:sy n="89" d="100"/>
        </p:scale>
        <p:origin x="1398"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3.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704FF6-E8D0-4852-8E18-541FABB091A9}" type="datetimeFigureOut">
              <a:rPr lang="en-US" smtClean="0"/>
              <a:t>2/4/2020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3B6327-67A1-4BF3-9382-23E33B1F5992}" type="slidenum">
              <a:rPr lang="en-US" smtClean="0"/>
              <a:t>‹#›</a:t>
            </a:fld>
            <a:endParaRPr lang="en-US"/>
          </a:p>
        </p:txBody>
      </p:sp>
    </p:spTree>
    <p:extLst>
      <p:ext uri="{BB962C8B-B14F-4D97-AF65-F5344CB8AC3E}">
        <p14:creationId xmlns:p14="http://schemas.microsoft.com/office/powerpoint/2010/main" val="15047782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11</a:t>
            </a:fld>
            <a:endParaRPr lang="en-US"/>
          </a:p>
        </p:txBody>
      </p:sp>
    </p:spTree>
    <p:extLst>
      <p:ext uri="{BB962C8B-B14F-4D97-AF65-F5344CB8AC3E}">
        <p14:creationId xmlns:p14="http://schemas.microsoft.com/office/powerpoint/2010/main" val="2051890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13</a:t>
            </a:fld>
            <a:endParaRPr lang="en-US"/>
          </a:p>
        </p:txBody>
      </p:sp>
    </p:spTree>
    <p:extLst>
      <p:ext uri="{BB962C8B-B14F-4D97-AF65-F5344CB8AC3E}">
        <p14:creationId xmlns:p14="http://schemas.microsoft.com/office/powerpoint/2010/main" val="313937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F3B6327-67A1-4BF3-9382-23E33B1F5992}" type="slidenum">
              <a:rPr lang="en-US" smtClean="0"/>
              <a:t>14</a:t>
            </a:fld>
            <a:endParaRPr lang="en-US"/>
          </a:p>
        </p:txBody>
      </p:sp>
    </p:spTree>
    <p:extLst>
      <p:ext uri="{BB962C8B-B14F-4D97-AF65-F5344CB8AC3E}">
        <p14:creationId xmlns:p14="http://schemas.microsoft.com/office/powerpoint/2010/main" val="1085847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Taha</a:t>
            </a:r>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9736310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Taha</a:t>
            </a:r>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0068952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Taha</a:t>
            </a:r>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385596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Taha</a:t>
            </a:r>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5469215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r>
              <a:rPr lang="en-US" dirty="0"/>
              <a:t>Jawdat Abu Taha</a:t>
            </a:r>
          </a:p>
        </p:txBody>
      </p:sp>
      <p:sp>
        <p:nvSpPr>
          <p:cNvPr id="9" name="Slide Number Placeholder 8"/>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017809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r>
              <a:rPr lang="en-US" dirty="0"/>
              <a:t>Jawdat Abu Taha</a:t>
            </a:r>
          </a:p>
        </p:txBody>
      </p:sp>
      <p:sp>
        <p:nvSpPr>
          <p:cNvPr id="5" name="Slide Number Placeholder 4"/>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1866327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r>
              <a:rPr lang="en-US" dirty="0"/>
              <a:t>Jawdat Abu Taha</a:t>
            </a:r>
          </a:p>
        </p:txBody>
      </p:sp>
      <p:sp>
        <p:nvSpPr>
          <p:cNvPr id="4" name="Slide Number Placeholder 3"/>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158699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Taha</a:t>
            </a:r>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974404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r>
              <a:rPr lang="en-US" dirty="0"/>
              <a:t>Jawdat Abu Taha</a:t>
            </a:r>
          </a:p>
        </p:txBody>
      </p:sp>
      <p:sp>
        <p:nvSpPr>
          <p:cNvPr id="7" name="Slide Number Placeholder 6"/>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2003594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Taha</a:t>
            </a:r>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3624037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r>
              <a:rPr lang="en-US" dirty="0"/>
              <a:t>Jawdat Abu Taha</a:t>
            </a:r>
          </a:p>
        </p:txBody>
      </p:sp>
      <p:sp>
        <p:nvSpPr>
          <p:cNvPr id="6" name="Slide Number Placeholder 5"/>
          <p:cNvSpPr>
            <a:spLocks noGrp="1"/>
          </p:cNvSpPr>
          <p:nvPr>
            <p:ph type="sldNum" sz="quarter" idx="12"/>
          </p:nvPr>
        </p:nvSpPr>
        <p:spPr/>
        <p:txBody>
          <a:bodyPr/>
          <a:lstStyle/>
          <a:p>
            <a:fld id="{7EE56257-0529-42A9-9178-7743EB3AD8C0}" type="slidenum">
              <a:rPr lang="en-US" smtClean="0"/>
              <a:t>‹#›</a:t>
            </a:fld>
            <a:endParaRPr lang="en-US"/>
          </a:p>
        </p:txBody>
      </p:sp>
    </p:spTree>
    <p:extLst>
      <p:ext uri="{BB962C8B-B14F-4D97-AF65-F5344CB8AC3E}">
        <p14:creationId xmlns:p14="http://schemas.microsoft.com/office/powerpoint/2010/main" val="33831650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3266261-1BC7-45BE-9B95-A1936EDF9D3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8661206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AFCA9F56-C455-4365-B1CA-78E375E9F2C4}"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747971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AB1F00F-5B7B-406F-B0AF-E9FC97064E1A}"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1189997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E88C3FC4-0738-419C-AF61-48987028861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9899998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9" name="Rectangle 6"/>
          <p:cNvSpPr>
            <a:spLocks noGrp="1" noChangeArrowheads="1"/>
          </p:cNvSpPr>
          <p:nvPr>
            <p:ph type="sldNum" sz="quarter" idx="12"/>
          </p:nvPr>
        </p:nvSpPr>
        <p:spPr>
          <a:ln/>
        </p:spPr>
        <p:txBody>
          <a:bodyPr/>
          <a:lstStyle>
            <a:lvl1pPr>
              <a:defRPr/>
            </a:lvl1pPr>
          </a:lstStyle>
          <a:p>
            <a:pPr>
              <a:defRPr/>
            </a:pPr>
            <a:fld id="{FE8F8F95-212C-48AD-B97C-126C86398167}"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0122436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5" name="Rectangle 6"/>
          <p:cNvSpPr>
            <a:spLocks noGrp="1" noChangeArrowheads="1"/>
          </p:cNvSpPr>
          <p:nvPr>
            <p:ph type="sldNum" sz="quarter" idx="12"/>
          </p:nvPr>
        </p:nvSpPr>
        <p:spPr>
          <a:ln/>
        </p:spPr>
        <p:txBody>
          <a:bodyPr/>
          <a:lstStyle>
            <a:lvl1pPr>
              <a:defRPr/>
            </a:lvl1pPr>
          </a:lstStyle>
          <a:p>
            <a:pPr>
              <a:defRPr/>
            </a:pPr>
            <a:fld id="{6E3436D9-583A-475C-BAC7-9CBD3509BA83}"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051618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4" name="Rectangle 6"/>
          <p:cNvSpPr>
            <a:spLocks noGrp="1" noChangeArrowheads="1"/>
          </p:cNvSpPr>
          <p:nvPr>
            <p:ph type="sldNum" sz="quarter" idx="12"/>
          </p:nvPr>
        </p:nvSpPr>
        <p:spPr>
          <a:ln/>
        </p:spPr>
        <p:txBody>
          <a:bodyPr/>
          <a:lstStyle>
            <a:lvl1pPr>
              <a:defRPr/>
            </a:lvl1pPr>
          </a:lstStyle>
          <a:p>
            <a:pPr>
              <a:defRPr/>
            </a:pPr>
            <a:fld id="{C7E1A0A1-D184-45AC-8BE0-7B2D9A084A52}"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52697701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1F1CC07E-199B-4953-9A23-EB4BB32A114F}"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12922429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7" name="Rectangle 6"/>
          <p:cNvSpPr>
            <a:spLocks noGrp="1" noChangeArrowheads="1"/>
          </p:cNvSpPr>
          <p:nvPr>
            <p:ph type="sldNum" sz="quarter" idx="12"/>
          </p:nvPr>
        </p:nvSpPr>
        <p:spPr>
          <a:ln/>
        </p:spPr>
        <p:txBody>
          <a:bodyPr/>
          <a:lstStyle>
            <a:lvl1pPr>
              <a:defRPr/>
            </a:lvl1pPr>
          </a:lstStyle>
          <a:p>
            <a:pPr>
              <a:defRPr/>
            </a:pPr>
            <a:fld id="{30425F8D-451D-43B3-AE1E-7EC8164BCE48}"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36590497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7FEF8AD0-DACC-4E0B-9C35-73DED274980B}"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23146085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s-E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r>
              <a:rPr lang="es-ES" dirty="0">
                <a:solidFill>
                  <a:srgbClr val="000000"/>
                </a:solidFill>
              </a:rPr>
              <a:t>Jawdat Abu Taha</a:t>
            </a:r>
          </a:p>
        </p:txBody>
      </p:sp>
      <p:sp>
        <p:nvSpPr>
          <p:cNvPr id="6" name="Rectangle 6"/>
          <p:cNvSpPr>
            <a:spLocks noGrp="1" noChangeArrowheads="1"/>
          </p:cNvSpPr>
          <p:nvPr>
            <p:ph type="sldNum" sz="quarter" idx="12"/>
          </p:nvPr>
        </p:nvSpPr>
        <p:spPr>
          <a:ln/>
        </p:spPr>
        <p:txBody>
          <a:bodyPr/>
          <a:lstStyle>
            <a:lvl1pPr>
              <a:defRPr/>
            </a:lvl1pPr>
          </a:lstStyle>
          <a:p>
            <a:pPr>
              <a:defRPr/>
            </a:pPr>
            <a:fld id="{CB0A39F6-E0F1-4196-A1E8-4809EE2B7675}" type="slidenum">
              <a:rPr lang="es-ES" altLang="en-US">
                <a:solidFill>
                  <a:srgbClr val="000000"/>
                </a:solidFill>
              </a:rPr>
              <a:pPr>
                <a:defRPr/>
              </a:pPr>
              <a:t>‹#›</a:t>
            </a:fld>
            <a:endParaRPr lang="es-ES" altLang="en-US">
              <a:solidFill>
                <a:srgbClr val="000000"/>
              </a:solidFill>
            </a:endParaRPr>
          </a:p>
        </p:txBody>
      </p:sp>
    </p:spTree>
    <p:extLst>
      <p:ext uri="{BB962C8B-B14F-4D97-AF65-F5344CB8AC3E}">
        <p14:creationId xmlns:p14="http://schemas.microsoft.com/office/powerpoint/2010/main" val="28498908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12192000" cy="6858000"/>
            <a:chOff x="0" y="0"/>
            <a:chExt cx="5760" cy="4320"/>
          </a:xfrm>
        </p:grpSpPr>
        <p:grpSp>
          <p:nvGrpSpPr>
            <p:cNvPr id="5" name="Group 3"/>
            <p:cNvGrpSpPr>
              <a:grpSpLocks/>
            </p:cNvGrpSpPr>
            <p:nvPr/>
          </p:nvGrpSpPr>
          <p:grpSpPr bwMode="auto">
            <a:xfrm>
              <a:off x="0" y="0"/>
              <a:ext cx="5760" cy="4320"/>
              <a:chOff x="0" y="0"/>
              <a:chExt cx="5760" cy="4320"/>
            </a:xfrm>
          </p:grpSpPr>
          <p:sp>
            <p:nvSpPr>
              <p:cNvPr id="15" name="Rectangle 4"/>
              <p:cNvSpPr>
                <a:spLocks noChangeArrowheads="1"/>
              </p:cNvSpPr>
              <p:nvPr/>
            </p:nvSpPr>
            <p:spPr bwMode="ltGray">
              <a:xfrm>
                <a:off x="2112" y="0"/>
                <a:ext cx="3648" cy="96"/>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grpSp>
            <p:nvGrpSpPr>
              <p:cNvPr id="16" name="Group 5"/>
              <p:cNvGrpSpPr>
                <a:grpSpLocks/>
              </p:cNvGrpSpPr>
              <p:nvPr userDrawn="1"/>
            </p:nvGrpSpPr>
            <p:grpSpPr bwMode="auto">
              <a:xfrm>
                <a:off x="0" y="0"/>
                <a:ext cx="5760" cy="4320"/>
                <a:chOff x="0" y="0"/>
                <a:chExt cx="5760" cy="4320"/>
              </a:xfrm>
            </p:grpSpPr>
            <p:sp>
              <p:nvSpPr>
                <p:cNvPr id="18" name="Line 6"/>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9" name="Line 7"/>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 name="Line 8"/>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 name="Line 9"/>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2" name="Line 10"/>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3" name="Line 11"/>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4" name="Line 12"/>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5" name="Line 13"/>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6" name="Line 14"/>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7" name="Line 15"/>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8" name="Line 16"/>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9" name="Line 17"/>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0" name="Line 18"/>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1" name="Line 19"/>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2" name="Line 20"/>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3" name="Line 21"/>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4" name="Line 22"/>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5" name="Line 23"/>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6" name="Line 24"/>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7" name="Line 25"/>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8" name="Line 26"/>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39" name="Line 27"/>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0"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1"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2"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3"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4"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5"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6"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7"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8"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49"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0"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1"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2"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3"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4"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5"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6"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7"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8"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59"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0"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1"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2"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3"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4"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5"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6"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7"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68"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sp>
            <p:nvSpPr>
              <p:cNvPr id="17" name="Line 57"/>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6" name="Group 58"/>
            <p:cNvGrpSpPr>
              <a:grpSpLocks/>
            </p:cNvGrpSpPr>
            <p:nvPr userDrawn="1"/>
          </p:nvGrpSpPr>
          <p:grpSpPr bwMode="auto">
            <a:xfrm>
              <a:off x="3" y="559"/>
              <a:ext cx="4192" cy="1796"/>
              <a:chOff x="3" y="559"/>
              <a:chExt cx="4192" cy="1796"/>
            </a:xfrm>
          </p:grpSpPr>
          <p:sp>
            <p:nvSpPr>
              <p:cNvPr id="11" name="Line 59"/>
              <p:cNvSpPr>
                <a:spLocks noChangeShapeType="1"/>
              </p:cNvSpPr>
              <p:nvPr/>
            </p:nvSpPr>
            <p:spPr bwMode="ltGray">
              <a:xfrm>
                <a:off x="506" y="559"/>
                <a:ext cx="0" cy="1796"/>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2" name="Line 60"/>
              <p:cNvSpPr>
                <a:spLocks noChangeShapeType="1"/>
              </p:cNvSpPr>
              <p:nvPr/>
            </p:nvSpPr>
            <p:spPr bwMode="ltGray">
              <a:xfrm flipH="1" flipV="1">
                <a:off x="3" y="1924"/>
                <a:ext cx="32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3" name="Line 61"/>
              <p:cNvSpPr>
                <a:spLocks noChangeShapeType="1"/>
              </p:cNvSpPr>
              <p:nvPr/>
            </p:nvSpPr>
            <p:spPr bwMode="ltGray">
              <a:xfrm flipH="1" flipV="1">
                <a:off x="384" y="938"/>
                <a:ext cx="3811" cy="1"/>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4" name="Arc 62"/>
              <p:cNvSpPr>
                <a:spLocks/>
              </p:cNvSpPr>
              <p:nvPr/>
            </p:nvSpPr>
            <p:spPr bwMode="ltGray">
              <a:xfrm rot="16200000" flipH="1">
                <a:off x="426" y="860"/>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7" name="Group 63"/>
            <p:cNvGrpSpPr>
              <a:grpSpLocks/>
            </p:cNvGrpSpPr>
            <p:nvPr userDrawn="1"/>
          </p:nvGrpSpPr>
          <p:grpSpPr bwMode="auto">
            <a:xfrm>
              <a:off x="1480" y="1952"/>
              <a:ext cx="3808" cy="1812"/>
              <a:chOff x="1480" y="1952"/>
              <a:chExt cx="3808" cy="1812"/>
            </a:xfrm>
          </p:grpSpPr>
          <p:sp>
            <p:nvSpPr>
              <p:cNvPr id="8" name="Line 64"/>
              <p:cNvSpPr>
                <a:spLocks noChangeShapeType="1"/>
              </p:cNvSpPr>
              <p:nvPr/>
            </p:nvSpPr>
            <p:spPr bwMode="ltGray">
              <a:xfrm flipV="1">
                <a:off x="1480" y="3442"/>
                <a:ext cx="38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9" name="Line 65"/>
              <p:cNvSpPr>
                <a:spLocks noChangeShapeType="1"/>
              </p:cNvSpPr>
              <p:nvPr/>
            </p:nvSpPr>
            <p:spPr bwMode="ltGray">
              <a:xfrm flipH="1">
                <a:off x="5172" y="1952"/>
                <a:ext cx="0" cy="181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10" name="Arc 66"/>
              <p:cNvSpPr>
                <a:spLocks/>
              </p:cNvSpPr>
              <p:nvPr/>
            </p:nvSpPr>
            <p:spPr bwMode="ltGray">
              <a:xfrm rot="5400000">
                <a:off x="5097" y="3346"/>
                <a:ext cx="156" cy="157"/>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9283" name="Rectangle 67"/>
          <p:cNvSpPr>
            <a:spLocks noGrp="1" noChangeArrowheads="1"/>
          </p:cNvSpPr>
          <p:nvPr>
            <p:ph type="ctrTitle"/>
          </p:nvPr>
        </p:nvSpPr>
        <p:spPr>
          <a:xfrm>
            <a:off x="1320800" y="1752600"/>
            <a:ext cx="10363200" cy="1143000"/>
          </a:xfrm>
        </p:spPr>
        <p:txBody>
          <a:bodyPr/>
          <a:lstStyle>
            <a:lvl1pPr>
              <a:defRPr/>
            </a:lvl1pPr>
          </a:lstStyle>
          <a:p>
            <a:pPr lvl="0"/>
            <a:r>
              <a:rPr lang="en-US" noProof="0"/>
              <a:t>Click to edit Master title style</a:t>
            </a:r>
          </a:p>
        </p:txBody>
      </p:sp>
      <p:sp>
        <p:nvSpPr>
          <p:cNvPr id="9284" name="Rectangle 68" descr="Rectangle: Click to edit Master text styles&#10;Second level&#10;Third level&#10;Fourth level&#10;Fifth level"/>
          <p:cNvSpPr>
            <a:spLocks noGrp="1" noChangeArrowheads="1"/>
          </p:cNvSpPr>
          <p:nvPr>
            <p:ph type="subTitle" idx="1"/>
          </p:nvPr>
        </p:nvSpPr>
        <p:spPr>
          <a:xfrm>
            <a:off x="1320800" y="3309938"/>
            <a:ext cx="8534400" cy="1752600"/>
          </a:xfrm>
        </p:spPr>
        <p:txBody>
          <a:bodyPr/>
          <a:lstStyle>
            <a:lvl1pPr marL="0" indent="0">
              <a:buFont typeface="Wingdings" pitchFamily="2" charset="2"/>
              <a:buNone/>
              <a:defRPr/>
            </a:lvl1pPr>
          </a:lstStyle>
          <a:p>
            <a:pPr lvl="0"/>
            <a:r>
              <a:rPr lang="en-US" noProof="0"/>
              <a:t>Click to edit Master subtitle style</a:t>
            </a:r>
          </a:p>
        </p:txBody>
      </p:sp>
      <p:sp>
        <p:nvSpPr>
          <p:cNvPr id="69" name="Rectangle 69"/>
          <p:cNvSpPr>
            <a:spLocks noGrp="1" noChangeArrowheads="1"/>
          </p:cNvSpPr>
          <p:nvPr>
            <p:ph type="dt" sz="quarter" idx="10"/>
          </p:nvPr>
        </p:nvSpPr>
        <p:spPr/>
        <p:txBody>
          <a:bodyPr/>
          <a:lstStyle>
            <a:lvl1pPr>
              <a:defRPr>
                <a:cs typeface="Arial" charset="0"/>
              </a:defRPr>
            </a:lvl1pPr>
          </a:lstStyle>
          <a:p>
            <a:pPr>
              <a:defRPr/>
            </a:pPr>
            <a:endParaRPr lang="en-US"/>
          </a:p>
        </p:txBody>
      </p:sp>
      <p:sp>
        <p:nvSpPr>
          <p:cNvPr id="70" name="Rectangle 70"/>
          <p:cNvSpPr>
            <a:spLocks noGrp="1" noChangeArrowheads="1"/>
          </p:cNvSpPr>
          <p:nvPr>
            <p:ph type="ftr" sz="quarter" idx="11"/>
          </p:nvPr>
        </p:nvSpPr>
        <p:spPr/>
        <p:txBody>
          <a:bodyPr/>
          <a:lstStyle>
            <a:lvl1pPr algn="l">
              <a:defRPr>
                <a:cs typeface="Arial" charset="0"/>
              </a:defRPr>
            </a:lvl1pPr>
          </a:lstStyle>
          <a:p>
            <a:pPr>
              <a:defRPr/>
            </a:pPr>
            <a:r>
              <a:rPr lang="en-US" dirty="0"/>
              <a:t>Jawdat Abu Taha</a:t>
            </a:r>
          </a:p>
        </p:txBody>
      </p:sp>
      <p:sp>
        <p:nvSpPr>
          <p:cNvPr id="71" name="Rectangle 71"/>
          <p:cNvSpPr>
            <a:spLocks noGrp="1" noChangeArrowheads="1"/>
          </p:cNvSpPr>
          <p:nvPr>
            <p:ph type="sldNum" sz="quarter" idx="12"/>
          </p:nvPr>
        </p:nvSpPr>
        <p:spPr/>
        <p:txBody>
          <a:bodyPr/>
          <a:lstStyle>
            <a:lvl1pPr>
              <a:defRPr smtClean="0">
                <a:cs typeface="Arial" pitchFamily="34" charset="0"/>
              </a:defRPr>
            </a:lvl1pPr>
          </a:lstStyle>
          <a:p>
            <a:pPr>
              <a:defRPr/>
            </a:pPr>
            <a:fld id="{C18F4CE5-0DBD-4367-B2C1-69EFBB8AFFD5}" type="slidenum">
              <a:rPr lang="en-US" altLang="en-US"/>
              <a:pPr>
                <a:defRPr/>
              </a:pPr>
              <a:t>‹#›</a:t>
            </a:fld>
            <a:endParaRPr lang="en-US" altLang="en-US"/>
          </a:p>
        </p:txBody>
      </p:sp>
    </p:spTree>
    <p:extLst>
      <p:ext uri="{BB962C8B-B14F-4D97-AF65-F5344CB8AC3E}">
        <p14:creationId xmlns:p14="http://schemas.microsoft.com/office/powerpoint/2010/main" val="6257047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0BBBC493-A687-4A5F-A4C1-EE0C90DBCDBA}" type="slidenum">
              <a:rPr lang="en-US" altLang="en-US"/>
              <a:pPr>
                <a:defRPr/>
              </a:pPr>
              <a:t>‹#›</a:t>
            </a:fld>
            <a:endParaRPr lang="en-US" altLang="en-US"/>
          </a:p>
        </p:txBody>
      </p:sp>
    </p:spTree>
    <p:extLst>
      <p:ext uri="{BB962C8B-B14F-4D97-AF65-F5344CB8AC3E}">
        <p14:creationId xmlns:p14="http://schemas.microsoft.com/office/powerpoint/2010/main" val="228157570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2E6CA782-BD64-4BFE-8880-A99664F18C2A}" type="slidenum">
              <a:rPr lang="en-US" altLang="en-US"/>
              <a:pPr>
                <a:defRPr/>
              </a:pPr>
              <a:t>‹#›</a:t>
            </a:fld>
            <a:endParaRPr lang="en-US" altLang="en-US"/>
          </a:p>
        </p:txBody>
      </p:sp>
    </p:spTree>
    <p:extLst>
      <p:ext uri="{BB962C8B-B14F-4D97-AF65-F5344CB8AC3E}">
        <p14:creationId xmlns:p14="http://schemas.microsoft.com/office/powerpoint/2010/main" val="25961289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176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00800" y="19050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91F2F53D-F049-45E3-BD0E-06708B0BEC10}" type="slidenum">
              <a:rPr lang="en-US" altLang="en-US"/>
              <a:pPr>
                <a:defRPr/>
              </a:pPr>
              <a:t>‹#›</a:t>
            </a:fld>
            <a:endParaRPr lang="en-US" altLang="en-US"/>
          </a:p>
        </p:txBody>
      </p:sp>
    </p:spTree>
    <p:extLst>
      <p:ext uri="{BB962C8B-B14F-4D97-AF65-F5344CB8AC3E}">
        <p14:creationId xmlns:p14="http://schemas.microsoft.com/office/powerpoint/2010/main" val="21640290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9" name="Slide Number Placeholder 8"/>
          <p:cNvSpPr>
            <a:spLocks noGrp="1"/>
          </p:cNvSpPr>
          <p:nvPr>
            <p:ph type="sldNum" sz="quarter" idx="12"/>
          </p:nvPr>
        </p:nvSpPr>
        <p:spPr/>
        <p:txBody>
          <a:bodyPr/>
          <a:lstStyle>
            <a:lvl1pPr>
              <a:defRPr smtClean="0">
                <a:cs typeface="Arial" pitchFamily="34" charset="0"/>
              </a:defRPr>
            </a:lvl1pPr>
          </a:lstStyle>
          <a:p>
            <a:pPr>
              <a:defRPr/>
            </a:pPr>
            <a:fld id="{29487761-10E1-4C88-A13C-9B9C2CE3D7FB}" type="slidenum">
              <a:rPr lang="en-US" altLang="en-US"/>
              <a:pPr>
                <a:defRPr/>
              </a:pPr>
              <a:t>‹#›</a:t>
            </a:fld>
            <a:endParaRPr lang="en-US" altLang="en-US"/>
          </a:p>
        </p:txBody>
      </p:sp>
    </p:spTree>
    <p:extLst>
      <p:ext uri="{BB962C8B-B14F-4D97-AF65-F5344CB8AC3E}">
        <p14:creationId xmlns:p14="http://schemas.microsoft.com/office/powerpoint/2010/main" val="208069487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5" name="Slide Number Placeholder 4"/>
          <p:cNvSpPr>
            <a:spLocks noGrp="1"/>
          </p:cNvSpPr>
          <p:nvPr>
            <p:ph type="sldNum" sz="quarter" idx="12"/>
          </p:nvPr>
        </p:nvSpPr>
        <p:spPr/>
        <p:txBody>
          <a:bodyPr/>
          <a:lstStyle>
            <a:lvl1pPr>
              <a:defRPr smtClean="0">
                <a:cs typeface="Arial" pitchFamily="34" charset="0"/>
              </a:defRPr>
            </a:lvl1pPr>
          </a:lstStyle>
          <a:p>
            <a:pPr>
              <a:defRPr/>
            </a:pPr>
            <a:fld id="{DD0A2118-7CDA-40E8-BC58-03F40DA3CB6F}" type="slidenum">
              <a:rPr lang="en-US" altLang="en-US"/>
              <a:pPr>
                <a:defRPr/>
              </a:pPr>
              <a:t>‹#›</a:t>
            </a:fld>
            <a:endParaRPr lang="en-US" altLang="en-US"/>
          </a:p>
        </p:txBody>
      </p:sp>
    </p:spTree>
    <p:extLst>
      <p:ext uri="{BB962C8B-B14F-4D97-AF65-F5344CB8AC3E}">
        <p14:creationId xmlns:p14="http://schemas.microsoft.com/office/powerpoint/2010/main" val="14327470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4" name="Slide Number Placeholder 3"/>
          <p:cNvSpPr>
            <a:spLocks noGrp="1"/>
          </p:cNvSpPr>
          <p:nvPr>
            <p:ph type="sldNum" sz="quarter" idx="12"/>
          </p:nvPr>
        </p:nvSpPr>
        <p:spPr/>
        <p:txBody>
          <a:bodyPr/>
          <a:lstStyle>
            <a:lvl1pPr>
              <a:defRPr smtClean="0">
                <a:cs typeface="Arial" pitchFamily="34" charset="0"/>
              </a:defRPr>
            </a:lvl1pPr>
          </a:lstStyle>
          <a:p>
            <a:pPr>
              <a:defRPr/>
            </a:pPr>
            <a:fld id="{78A8A7AF-715C-4594-BE7C-A261216F47C9}" type="slidenum">
              <a:rPr lang="en-US" altLang="en-US"/>
              <a:pPr>
                <a:defRPr/>
              </a:pPr>
              <a:t>‹#›</a:t>
            </a:fld>
            <a:endParaRPr lang="en-US" altLang="en-US"/>
          </a:p>
        </p:txBody>
      </p:sp>
    </p:spTree>
    <p:extLst>
      <p:ext uri="{BB962C8B-B14F-4D97-AF65-F5344CB8AC3E}">
        <p14:creationId xmlns:p14="http://schemas.microsoft.com/office/powerpoint/2010/main" val="298480531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52333CB3-D6C0-412F-A8EB-D83C4A381AEB}" type="slidenum">
              <a:rPr lang="en-US" altLang="en-US"/>
              <a:pPr>
                <a:defRPr/>
              </a:pPr>
              <a:t>‹#›</a:t>
            </a:fld>
            <a:endParaRPr lang="en-US" altLang="en-US"/>
          </a:p>
        </p:txBody>
      </p:sp>
    </p:spTree>
    <p:extLst>
      <p:ext uri="{BB962C8B-B14F-4D97-AF65-F5344CB8AC3E}">
        <p14:creationId xmlns:p14="http://schemas.microsoft.com/office/powerpoint/2010/main" val="549864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p:txBody>
          <a:bodyPr/>
          <a:lstStyle>
            <a:lvl1pPr>
              <a:defRPr smtClean="0">
                <a:cs typeface="Arial" pitchFamily="34" charset="0"/>
              </a:defRPr>
            </a:lvl1pPr>
          </a:lstStyle>
          <a:p>
            <a:pPr>
              <a:defRPr/>
            </a:pPr>
            <a:fld id="{A05D3C18-0F29-42E7-9FEF-573114B96DDB}" type="slidenum">
              <a:rPr lang="en-US" altLang="en-US"/>
              <a:pPr>
                <a:defRPr/>
              </a:pPr>
              <a:t>‹#›</a:t>
            </a:fld>
            <a:endParaRPr lang="en-US" altLang="en-US"/>
          </a:p>
        </p:txBody>
      </p:sp>
    </p:spTree>
    <p:extLst>
      <p:ext uri="{BB962C8B-B14F-4D97-AF65-F5344CB8AC3E}">
        <p14:creationId xmlns:p14="http://schemas.microsoft.com/office/powerpoint/2010/main" val="1443481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4697B27E-A8D2-49D4-9E93-27AEF530E8EF}" type="slidenum">
              <a:rPr lang="en-US" altLang="en-US"/>
              <a:pPr>
                <a:defRPr/>
              </a:pPr>
              <a:t>‹#›</a:t>
            </a:fld>
            <a:endParaRPr lang="en-US" altLang="en-US"/>
          </a:p>
        </p:txBody>
      </p:sp>
    </p:spTree>
    <p:extLst>
      <p:ext uri="{BB962C8B-B14F-4D97-AF65-F5344CB8AC3E}">
        <p14:creationId xmlns:p14="http://schemas.microsoft.com/office/powerpoint/2010/main" val="19990473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3800" y="304800"/>
            <a:ext cx="2667000" cy="5715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12800" y="304800"/>
            <a:ext cx="7797800" cy="5715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algn="l">
              <a:defRPr>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p:txBody>
          <a:bodyPr/>
          <a:lstStyle>
            <a:lvl1pPr>
              <a:defRPr smtClean="0">
                <a:cs typeface="Arial" pitchFamily="34" charset="0"/>
              </a:defRPr>
            </a:lvl1pPr>
          </a:lstStyle>
          <a:p>
            <a:pPr>
              <a:defRPr/>
            </a:pPr>
            <a:fld id="{A372E8AA-46D1-4942-9549-76E8E9BACA76}" type="slidenum">
              <a:rPr lang="en-US" altLang="en-US"/>
              <a:pPr>
                <a:defRPr/>
              </a:pPr>
              <a:t>‹#›</a:t>
            </a:fld>
            <a:endParaRPr lang="en-US" altLang="en-US"/>
          </a:p>
        </p:txBody>
      </p:sp>
    </p:spTree>
    <p:extLst>
      <p:ext uri="{BB962C8B-B14F-4D97-AF65-F5344CB8AC3E}">
        <p14:creationId xmlns:p14="http://schemas.microsoft.com/office/powerpoint/2010/main" val="270483376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6" name="Footer Placeholder 5"/>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7" name="Slide Number Placeholder 6"/>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FEF4E36-B70C-4541-92CE-6FB7A8329270}" type="slidenum">
              <a:rPr lang="en-US" altLang="en-US"/>
              <a:pPr>
                <a:defRPr/>
              </a:pPr>
              <a:t>‹#›</a:t>
            </a:fld>
            <a:endParaRPr lang="en-US" altLang="en-US"/>
          </a:p>
        </p:txBody>
      </p:sp>
    </p:spTree>
    <p:extLst>
      <p:ext uri="{BB962C8B-B14F-4D97-AF65-F5344CB8AC3E}">
        <p14:creationId xmlns:p14="http://schemas.microsoft.com/office/powerpoint/2010/main" val="273723571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Date Placeholder 3"/>
          <p:cNvSpPr>
            <a:spLocks noGrp="1"/>
          </p:cNvSpPr>
          <p:nvPr>
            <p:ph type="dt" sz="half" idx="10"/>
          </p:nvPr>
        </p:nvSpPr>
        <p:spPr>
          <a:xfrm>
            <a:off x="609600" y="6245225"/>
            <a:ext cx="2844800" cy="476250"/>
          </a:xfrm>
        </p:spPr>
        <p:txBody>
          <a:bodyPr/>
          <a:lstStyle>
            <a:lvl1pPr>
              <a:defRPr>
                <a:solidFill>
                  <a:srgbClr val="000000"/>
                </a:solidFill>
                <a:cs typeface="Arial" charset="0"/>
              </a:defRPr>
            </a:lvl1pPr>
          </a:lstStyle>
          <a:p>
            <a:pPr>
              <a:defRPr/>
            </a:pPr>
            <a:endParaRPr lang="en-US"/>
          </a:p>
        </p:txBody>
      </p:sp>
      <p:sp>
        <p:nvSpPr>
          <p:cNvPr id="5" name="Footer Placeholder 4"/>
          <p:cNvSpPr>
            <a:spLocks noGrp="1"/>
          </p:cNvSpPr>
          <p:nvPr>
            <p:ph type="ftr" sz="quarter" idx="11"/>
          </p:nvPr>
        </p:nvSpPr>
        <p:spPr>
          <a:xfrm>
            <a:off x="4165600" y="6245225"/>
            <a:ext cx="3860800" cy="476250"/>
          </a:xfrm>
        </p:spPr>
        <p:txBody>
          <a:bodyPr/>
          <a:lstStyle>
            <a:lvl1pPr algn="l">
              <a:defRPr>
                <a:solidFill>
                  <a:srgbClr val="000000"/>
                </a:solidFill>
                <a:cs typeface="Arial" charset="0"/>
              </a:defRPr>
            </a:lvl1pPr>
          </a:lstStyle>
          <a:p>
            <a:pPr>
              <a:defRPr/>
            </a:pPr>
            <a:r>
              <a:rPr lang="en-US" dirty="0"/>
              <a:t>Jawdat Abu Taha</a:t>
            </a:r>
          </a:p>
        </p:txBody>
      </p:sp>
      <p:sp>
        <p:nvSpPr>
          <p:cNvPr id="6" name="Slide Number Placeholder 5"/>
          <p:cNvSpPr>
            <a:spLocks noGrp="1"/>
          </p:cNvSpPr>
          <p:nvPr>
            <p:ph type="sldNum" sz="quarter" idx="12"/>
          </p:nvPr>
        </p:nvSpPr>
        <p:spPr>
          <a:xfrm>
            <a:off x="8737600" y="6245225"/>
            <a:ext cx="2844800" cy="476250"/>
          </a:xfrm>
        </p:spPr>
        <p:txBody>
          <a:bodyPr/>
          <a:lstStyle>
            <a:lvl1pPr>
              <a:defRPr smtClean="0">
                <a:solidFill>
                  <a:srgbClr val="000000"/>
                </a:solidFill>
                <a:cs typeface="Arial" pitchFamily="34" charset="0"/>
              </a:defRPr>
            </a:lvl1pPr>
          </a:lstStyle>
          <a:p>
            <a:pPr>
              <a:defRPr/>
            </a:pPr>
            <a:fld id="{176E5F8A-79F0-4F4F-A6DB-48AE607CA2F2}" type="slidenum">
              <a:rPr lang="en-US" altLang="en-US"/>
              <a:pPr>
                <a:defRPr/>
              </a:pPr>
              <a:t>‹#›</a:t>
            </a:fld>
            <a:endParaRPr lang="en-US" altLang="en-US"/>
          </a:p>
        </p:txBody>
      </p:sp>
    </p:spTree>
    <p:extLst>
      <p:ext uri="{BB962C8B-B14F-4D97-AF65-F5344CB8AC3E}">
        <p14:creationId xmlns:p14="http://schemas.microsoft.com/office/powerpoint/2010/main" val="206190916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18267" y="354014"/>
            <a:ext cx="7721600" cy="1057275"/>
          </a:xfrm>
        </p:spPr>
        <p:txBody>
          <a:bodyPr/>
          <a:lstStyle/>
          <a:p>
            <a:r>
              <a:rPr lang="en-US"/>
              <a:t>Click to edit Master title style</a:t>
            </a:r>
          </a:p>
        </p:txBody>
      </p:sp>
      <p:sp>
        <p:nvSpPr>
          <p:cNvPr id="3" name="Text Placeholder 2"/>
          <p:cNvSpPr>
            <a:spLocks noGrp="1"/>
          </p:cNvSpPr>
          <p:nvPr>
            <p:ph type="body" sz="half" idx="1"/>
          </p:nvPr>
        </p:nvSpPr>
        <p:spPr>
          <a:xfrm>
            <a:off x="508000"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38334" y="1524000"/>
            <a:ext cx="5427133" cy="46751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005861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6" Type="http://schemas.openxmlformats.org/officeDocument/2006/relationships/image" Target="../media/image2.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theme" Target="../theme/theme3.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a:t>Jawdat Abu Taha</a:t>
            </a: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56257-0529-42A9-9178-7743EB3AD8C0}" type="slidenum">
              <a:rPr lang="en-US" smtClean="0"/>
              <a:t>‹#›</a:t>
            </a:fld>
            <a:endParaRPr lang="en-US"/>
          </a:p>
        </p:txBody>
      </p:sp>
    </p:spTree>
    <p:extLst>
      <p:ext uri="{BB962C8B-B14F-4D97-AF65-F5344CB8AC3E}">
        <p14:creationId xmlns:p14="http://schemas.microsoft.com/office/powerpoint/2010/main" val="10844039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n-US"/>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n-US"/>
              <a:t>Haga clic para modificar el estilo de texto del patrón</a:t>
            </a:r>
          </a:p>
          <a:p>
            <a:pPr lvl="1"/>
            <a:r>
              <a:rPr lang="es-ES" altLang="en-US"/>
              <a:t>Segundo nivel</a:t>
            </a:r>
          </a:p>
          <a:p>
            <a:pPr lvl="2"/>
            <a:r>
              <a:rPr lang="es-ES" altLang="en-US"/>
              <a:t>Tercer nivel</a:t>
            </a:r>
          </a:p>
          <a:p>
            <a:pPr lvl="3"/>
            <a:r>
              <a:rPr lang="es-ES" altLang="en-US"/>
              <a:t>Cuarto nivel</a:t>
            </a:r>
          </a:p>
          <a:p>
            <a:pPr lvl="4"/>
            <a:r>
              <a:rPr lang="es-ES" altLang="en-US"/>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atin typeface="Arial" charset="0"/>
                <a:cs typeface="Arial" charset="0"/>
              </a:defRPr>
            </a:lvl1pPr>
          </a:lstStyle>
          <a:p>
            <a:pPr fontAlgn="base">
              <a:spcBef>
                <a:spcPct val="0"/>
              </a:spcBef>
              <a:spcAft>
                <a:spcPct val="0"/>
              </a:spcAft>
              <a:defRPr/>
            </a:pPr>
            <a:endParaRPr lang="es-ES">
              <a:solidFill>
                <a:srgbClr val="000000"/>
              </a:solidFill>
            </a:endParaRPr>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atin typeface="Arial" charset="0"/>
                <a:cs typeface="Arial" charset="0"/>
              </a:defRPr>
            </a:lvl1pPr>
          </a:lstStyle>
          <a:p>
            <a:pPr fontAlgn="base">
              <a:spcBef>
                <a:spcPct val="0"/>
              </a:spcBef>
              <a:spcAft>
                <a:spcPct val="0"/>
              </a:spcAft>
              <a:defRPr/>
            </a:pPr>
            <a:r>
              <a:rPr lang="es-ES" dirty="0">
                <a:solidFill>
                  <a:srgbClr val="000000"/>
                </a:solidFill>
              </a:rPr>
              <a:t>Jawdat Abu Taha</a:t>
            </a:r>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smtClean="0"/>
            </a:lvl1pPr>
          </a:lstStyle>
          <a:p>
            <a:pPr fontAlgn="base">
              <a:spcBef>
                <a:spcPct val="0"/>
              </a:spcBef>
              <a:spcAft>
                <a:spcPct val="0"/>
              </a:spcAft>
              <a:defRPr/>
            </a:pPr>
            <a:fld id="{D50EB5A0-4CF3-47D0-8DA3-6CCF688E3377}" type="slidenum">
              <a:rPr lang="es-ES" altLang="en-US">
                <a:solidFill>
                  <a:srgbClr val="000000"/>
                </a:solidFill>
              </a:rPr>
              <a:pPr fontAlgn="base">
                <a:spcBef>
                  <a:spcPct val="0"/>
                </a:spcBef>
                <a:spcAft>
                  <a:spcPct val="0"/>
                </a:spcAft>
                <a:defRPr/>
              </a:pPr>
              <a:t>‹#›</a:t>
            </a:fld>
            <a:endParaRPr lang="es-ES" altLang="en-US">
              <a:solidFill>
                <a:srgbClr val="000000"/>
              </a:solidFill>
            </a:endParaRPr>
          </a:p>
        </p:txBody>
      </p:sp>
    </p:spTree>
    <p:extLst>
      <p:ext uri="{BB962C8B-B14F-4D97-AF65-F5344CB8AC3E}">
        <p14:creationId xmlns:p14="http://schemas.microsoft.com/office/powerpoint/2010/main" val="23520008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cs typeface="Arial" charset="0"/>
        </a:defRPr>
      </a:lvl2pPr>
      <a:lvl3pPr algn="ctr" rtl="0" eaLnBrk="0" fontAlgn="base" hangingPunct="0">
        <a:spcBef>
          <a:spcPct val="0"/>
        </a:spcBef>
        <a:spcAft>
          <a:spcPct val="0"/>
        </a:spcAft>
        <a:defRPr sz="4400">
          <a:solidFill>
            <a:schemeClr val="tx2"/>
          </a:solidFill>
          <a:latin typeface="Arial" charset="0"/>
          <a:cs typeface="Arial" charset="0"/>
        </a:defRPr>
      </a:lvl3pPr>
      <a:lvl4pPr algn="ctr" rtl="0" eaLnBrk="0" fontAlgn="base" hangingPunct="0">
        <a:spcBef>
          <a:spcPct val="0"/>
        </a:spcBef>
        <a:spcAft>
          <a:spcPct val="0"/>
        </a:spcAft>
        <a:defRPr sz="4400">
          <a:solidFill>
            <a:schemeClr val="tx2"/>
          </a:solidFill>
          <a:latin typeface="Arial" charset="0"/>
          <a:cs typeface="Arial" charset="0"/>
        </a:defRPr>
      </a:lvl4pPr>
      <a:lvl5pPr algn="ctr" rtl="0" eaLnBrk="0" fontAlgn="base" hangingPunct="0">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0" y="0"/>
            <a:ext cx="12192000" cy="6858000"/>
            <a:chOff x="0" y="0"/>
            <a:chExt cx="5760" cy="4320"/>
          </a:xfrm>
        </p:grpSpPr>
        <p:grpSp>
          <p:nvGrpSpPr>
            <p:cNvPr id="2056" name="Group 3"/>
            <p:cNvGrpSpPr>
              <a:grpSpLocks/>
            </p:cNvGrpSpPr>
            <p:nvPr/>
          </p:nvGrpSpPr>
          <p:grpSpPr bwMode="auto">
            <a:xfrm>
              <a:off x="0" y="0"/>
              <a:ext cx="5760" cy="4320"/>
              <a:chOff x="0" y="0"/>
              <a:chExt cx="5760" cy="4320"/>
            </a:xfrm>
          </p:grpSpPr>
          <p:grpSp>
            <p:nvGrpSpPr>
              <p:cNvPr id="2063" name="Group 4"/>
              <p:cNvGrpSpPr>
                <a:grpSpLocks/>
              </p:cNvGrpSpPr>
              <p:nvPr/>
            </p:nvGrpSpPr>
            <p:grpSpPr bwMode="auto">
              <a:xfrm>
                <a:off x="0" y="192"/>
                <a:ext cx="5760" cy="4032"/>
                <a:chOff x="0" y="192"/>
                <a:chExt cx="5760" cy="4032"/>
              </a:xfrm>
            </p:grpSpPr>
            <p:sp>
              <p:nvSpPr>
                <p:cNvPr id="2094" name="Line 5"/>
                <p:cNvSpPr>
                  <a:spLocks noChangeShapeType="1"/>
                </p:cNvSpPr>
                <p:nvPr/>
              </p:nvSpPr>
              <p:spPr bwMode="white">
                <a:xfrm>
                  <a:off x="0" y="19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5" name="Line 6"/>
                <p:cNvSpPr>
                  <a:spLocks noChangeShapeType="1"/>
                </p:cNvSpPr>
                <p:nvPr/>
              </p:nvSpPr>
              <p:spPr bwMode="white">
                <a:xfrm>
                  <a:off x="0" y="38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6" name="Line 7"/>
                <p:cNvSpPr>
                  <a:spLocks noChangeShapeType="1"/>
                </p:cNvSpPr>
                <p:nvPr/>
              </p:nvSpPr>
              <p:spPr bwMode="white">
                <a:xfrm>
                  <a:off x="0" y="57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7" name="Line 8"/>
                <p:cNvSpPr>
                  <a:spLocks noChangeShapeType="1"/>
                </p:cNvSpPr>
                <p:nvPr/>
              </p:nvSpPr>
              <p:spPr bwMode="white">
                <a:xfrm>
                  <a:off x="0" y="76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8" name="Line 9"/>
                <p:cNvSpPr>
                  <a:spLocks noChangeShapeType="1"/>
                </p:cNvSpPr>
                <p:nvPr/>
              </p:nvSpPr>
              <p:spPr bwMode="white">
                <a:xfrm>
                  <a:off x="0" y="96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9" name="Line 10"/>
                <p:cNvSpPr>
                  <a:spLocks noChangeShapeType="1"/>
                </p:cNvSpPr>
                <p:nvPr/>
              </p:nvSpPr>
              <p:spPr bwMode="white">
                <a:xfrm>
                  <a:off x="0" y="115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0" name="Line 11"/>
                <p:cNvSpPr>
                  <a:spLocks noChangeShapeType="1"/>
                </p:cNvSpPr>
                <p:nvPr/>
              </p:nvSpPr>
              <p:spPr bwMode="white">
                <a:xfrm>
                  <a:off x="0" y="134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1" name="Line 12"/>
                <p:cNvSpPr>
                  <a:spLocks noChangeShapeType="1"/>
                </p:cNvSpPr>
                <p:nvPr/>
              </p:nvSpPr>
              <p:spPr bwMode="white">
                <a:xfrm>
                  <a:off x="0" y="153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2" name="Line 13"/>
                <p:cNvSpPr>
                  <a:spLocks noChangeShapeType="1"/>
                </p:cNvSpPr>
                <p:nvPr/>
              </p:nvSpPr>
              <p:spPr bwMode="white">
                <a:xfrm>
                  <a:off x="0" y="172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3" name="Line 14"/>
                <p:cNvSpPr>
                  <a:spLocks noChangeShapeType="1"/>
                </p:cNvSpPr>
                <p:nvPr/>
              </p:nvSpPr>
              <p:spPr bwMode="white">
                <a:xfrm>
                  <a:off x="0" y="192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4" name="Line 15"/>
                <p:cNvSpPr>
                  <a:spLocks noChangeShapeType="1"/>
                </p:cNvSpPr>
                <p:nvPr/>
              </p:nvSpPr>
              <p:spPr bwMode="white">
                <a:xfrm>
                  <a:off x="0" y="211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5" name="Line 16"/>
                <p:cNvSpPr>
                  <a:spLocks noChangeShapeType="1"/>
                </p:cNvSpPr>
                <p:nvPr/>
              </p:nvSpPr>
              <p:spPr bwMode="white">
                <a:xfrm>
                  <a:off x="0" y="230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6" name="Line 17"/>
                <p:cNvSpPr>
                  <a:spLocks noChangeShapeType="1"/>
                </p:cNvSpPr>
                <p:nvPr/>
              </p:nvSpPr>
              <p:spPr bwMode="white">
                <a:xfrm>
                  <a:off x="0" y="249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7" name="Line 18"/>
                <p:cNvSpPr>
                  <a:spLocks noChangeShapeType="1"/>
                </p:cNvSpPr>
                <p:nvPr/>
              </p:nvSpPr>
              <p:spPr bwMode="white">
                <a:xfrm>
                  <a:off x="0" y="268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8" name="Line 19"/>
                <p:cNvSpPr>
                  <a:spLocks noChangeShapeType="1"/>
                </p:cNvSpPr>
                <p:nvPr/>
              </p:nvSpPr>
              <p:spPr bwMode="white">
                <a:xfrm>
                  <a:off x="0" y="288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09" name="Line 20"/>
                <p:cNvSpPr>
                  <a:spLocks noChangeShapeType="1"/>
                </p:cNvSpPr>
                <p:nvPr/>
              </p:nvSpPr>
              <p:spPr bwMode="white">
                <a:xfrm>
                  <a:off x="0" y="307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0" name="Line 21"/>
                <p:cNvSpPr>
                  <a:spLocks noChangeShapeType="1"/>
                </p:cNvSpPr>
                <p:nvPr/>
              </p:nvSpPr>
              <p:spPr bwMode="white">
                <a:xfrm>
                  <a:off x="0" y="326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1" name="Line 22"/>
                <p:cNvSpPr>
                  <a:spLocks noChangeShapeType="1"/>
                </p:cNvSpPr>
                <p:nvPr/>
              </p:nvSpPr>
              <p:spPr bwMode="white">
                <a:xfrm>
                  <a:off x="0" y="3456"/>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2" name="Line 23"/>
                <p:cNvSpPr>
                  <a:spLocks noChangeShapeType="1"/>
                </p:cNvSpPr>
                <p:nvPr/>
              </p:nvSpPr>
              <p:spPr bwMode="white">
                <a:xfrm>
                  <a:off x="0" y="3648"/>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3" name="Line 24"/>
                <p:cNvSpPr>
                  <a:spLocks noChangeShapeType="1"/>
                </p:cNvSpPr>
                <p:nvPr/>
              </p:nvSpPr>
              <p:spPr bwMode="white">
                <a:xfrm>
                  <a:off x="0" y="3840"/>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4" name="Line 25"/>
                <p:cNvSpPr>
                  <a:spLocks noChangeShapeType="1"/>
                </p:cNvSpPr>
                <p:nvPr/>
              </p:nvSpPr>
              <p:spPr bwMode="white">
                <a:xfrm>
                  <a:off x="0" y="4032"/>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115" name="Line 26"/>
                <p:cNvSpPr>
                  <a:spLocks noChangeShapeType="1"/>
                </p:cNvSpPr>
                <p:nvPr/>
              </p:nvSpPr>
              <p:spPr bwMode="white">
                <a:xfrm>
                  <a:off x="0" y="4224"/>
                  <a:ext cx="5760" cy="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nvGrpSpPr>
              <p:cNvPr id="2064" name="Group 27"/>
              <p:cNvGrpSpPr>
                <a:grpSpLocks/>
              </p:cNvGrpSpPr>
              <p:nvPr/>
            </p:nvGrpSpPr>
            <p:grpSpPr bwMode="auto">
              <a:xfrm>
                <a:off x="192" y="0"/>
                <a:ext cx="5376" cy="4320"/>
                <a:chOff x="192" y="0"/>
                <a:chExt cx="5376" cy="4320"/>
              </a:xfrm>
            </p:grpSpPr>
            <p:sp>
              <p:nvSpPr>
                <p:cNvPr id="2065" name="Line 28"/>
                <p:cNvSpPr>
                  <a:spLocks noChangeShapeType="1"/>
                </p:cNvSpPr>
                <p:nvPr/>
              </p:nvSpPr>
              <p:spPr bwMode="white">
                <a:xfrm>
                  <a:off x="1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6" name="Line 29"/>
                <p:cNvSpPr>
                  <a:spLocks noChangeShapeType="1"/>
                </p:cNvSpPr>
                <p:nvPr/>
              </p:nvSpPr>
              <p:spPr bwMode="white">
                <a:xfrm>
                  <a:off x="3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7" name="Line 30"/>
                <p:cNvSpPr>
                  <a:spLocks noChangeShapeType="1"/>
                </p:cNvSpPr>
                <p:nvPr/>
              </p:nvSpPr>
              <p:spPr bwMode="white">
                <a:xfrm>
                  <a:off x="5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8" name="Line 31"/>
                <p:cNvSpPr>
                  <a:spLocks noChangeShapeType="1"/>
                </p:cNvSpPr>
                <p:nvPr/>
              </p:nvSpPr>
              <p:spPr bwMode="white">
                <a:xfrm>
                  <a:off x="7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9" name="Line 32"/>
                <p:cNvSpPr>
                  <a:spLocks noChangeShapeType="1"/>
                </p:cNvSpPr>
                <p:nvPr/>
              </p:nvSpPr>
              <p:spPr bwMode="white">
                <a:xfrm>
                  <a:off x="96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0" name="Line 33"/>
                <p:cNvSpPr>
                  <a:spLocks noChangeShapeType="1"/>
                </p:cNvSpPr>
                <p:nvPr/>
              </p:nvSpPr>
              <p:spPr bwMode="white">
                <a:xfrm>
                  <a:off x="115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1" name="Line 34"/>
                <p:cNvSpPr>
                  <a:spLocks noChangeShapeType="1"/>
                </p:cNvSpPr>
                <p:nvPr/>
              </p:nvSpPr>
              <p:spPr bwMode="white">
                <a:xfrm>
                  <a:off x="134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2" name="Line 35"/>
                <p:cNvSpPr>
                  <a:spLocks noChangeShapeType="1"/>
                </p:cNvSpPr>
                <p:nvPr/>
              </p:nvSpPr>
              <p:spPr bwMode="white">
                <a:xfrm>
                  <a:off x="153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3" name="Line 36"/>
                <p:cNvSpPr>
                  <a:spLocks noChangeShapeType="1"/>
                </p:cNvSpPr>
                <p:nvPr/>
              </p:nvSpPr>
              <p:spPr bwMode="white">
                <a:xfrm>
                  <a:off x="172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4" name="Line 37"/>
                <p:cNvSpPr>
                  <a:spLocks noChangeShapeType="1"/>
                </p:cNvSpPr>
                <p:nvPr/>
              </p:nvSpPr>
              <p:spPr bwMode="white">
                <a:xfrm>
                  <a:off x="192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5" name="Line 38"/>
                <p:cNvSpPr>
                  <a:spLocks noChangeShapeType="1"/>
                </p:cNvSpPr>
                <p:nvPr/>
              </p:nvSpPr>
              <p:spPr bwMode="white">
                <a:xfrm>
                  <a:off x="211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6" name="Line 39"/>
                <p:cNvSpPr>
                  <a:spLocks noChangeShapeType="1"/>
                </p:cNvSpPr>
                <p:nvPr/>
              </p:nvSpPr>
              <p:spPr bwMode="white">
                <a:xfrm>
                  <a:off x="230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7" name="Line 40"/>
                <p:cNvSpPr>
                  <a:spLocks noChangeShapeType="1"/>
                </p:cNvSpPr>
                <p:nvPr/>
              </p:nvSpPr>
              <p:spPr bwMode="white">
                <a:xfrm>
                  <a:off x="249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8" name="Line 41"/>
                <p:cNvSpPr>
                  <a:spLocks noChangeShapeType="1"/>
                </p:cNvSpPr>
                <p:nvPr/>
              </p:nvSpPr>
              <p:spPr bwMode="white">
                <a:xfrm>
                  <a:off x="268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79" name="Line 42"/>
                <p:cNvSpPr>
                  <a:spLocks noChangeShapeType="1"/>
                </p:cNvSpPr>
                <p:nvPr/>
              </p:nvSpPr>
              <p:spPr bwMode="white">
                <a:xfrm>
                  <a:off x="288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0" name="Line 43"/>
                <p:cNvSpPr>
                  <a:spLocks noChangeShapeType="1"/>
                </p:cNvSpPr>
                <p:nvPr/>
              </p:nvSpPr>
              <p:spPr bwMode="white">
                <a:xfrm>
                  <a:off x="307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1" name="Line 44"/>
                <p:cNvSpPr>
                  <a:spLocks noChangeShapeType="1"/>
                </p:cNvSpPr>
                <p:nvPr/>
              </p:nvSpPr>
              <p:spPr bwMode="white">
                <a:xfrm>
                  <a:off x="326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2" name="Line 45"/>
                <p:cNvSpPr>
                  <a:spLocks noChangeShapeType="1"/>
                </p:cNvSpPr>
                <p:nvPr/>
              </p:nvSpPr>
              <p:spPr bwMode="white">
                <a:xfrm>
                  <a:off x="345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3" name="Line 46"/>
                <p:cNvSpPr>
                  <a:spLocks noChangeShapeType="1"/>
                </p:cNvSpPr>
                <p:nvPr/>
              </p:nvSpPr>
              <p:spPr bwMode="white">
                <a:xfrm>
                  <a:off x="364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4" name="Line 47"/>
                <p:cNvSpPr>
                  <a:spLocks noChangeShapeType="1"/>
                </p:cNvSpPr>
                <p:nvPr/>
              </p:nvSpPr>
              <p:spPr bwMode="white">
                <a:xfrm>
                  <a:off x="384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5" name="Line 48"/>
                <p:cNvSpPr>
                  <a:spLocks noChangeShapeType="1"/>
                </p:cNvSpPr>
                <p:nvPr/>
              </p:nvSpPr>
              <p:spPr bwMode="white">
                <a:xfrm>
                  <a:off x="403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6" name="Line 49"/>
                <p:cNvSpPr>
                  <a:spLocks noChangeShapeType="1"/>
                </p:cNvSpPr>
                <p:nvPr/>
              </p:nvSpPr>
              <p:spPr bwMode="white">
                <a:xfrm>
                  <a:off x="422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7" name="Line 50"/>
                <p:cNvSpPr>
                  <a:spLocks noChangeShapeType="1"/>
                </p:cNvSpPr>
                <p:nvPr/>
              </p:nvSpPr>
              <p:spPr bwMode="white">
                <a:xfrm>
                  <a:off x="441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8" name="Line 51"/>
                <p:cNvSpPr>
                  <a:spLocks noChangeShapeType="1"/>
                </p:cNvSpPr>
                <p:nvPr/>
              </p:nvSpPr>
              <p:spPr bwMode="white">
                <a:xfrm>
                  <a:off x="460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89" name="Line 52"/>
                <p:cNvSpPr>
                  <a:spLocks noChangeShapeType="1"/>
                </p:cNvSpPr>
                <p:nvPr/>
              </p:nvSpPr>
              <p:spPr bwMode="white">
                <a:xfrm>
                  <a:off x="4800"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0" name="Line 53"/>
                <p:cNvSpPr>
                  <a:spLocks noChangeShapeType="1"/>
                </p:cNvSpPr>
                <p:nvPr/>
              </p:nvSpPr>
              <p:spPr bwMode="white">
                <a:xfrm>
                  <a:off x="4992"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1" name="Line 54"/>
                <p:cNvSpPr>
                  <a:spLocks noChangeShapeType="1"/>
                </p:cNvSpPr>
                <p:nvPr/>
              </p:nvSpPr>
              <p:spPr bwMode="white">
                <a:xfrm>
                  <a:off x="5184"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2" name="Line 55"/>
                <p:cNvSpPr>
                  <a:spLocks noChangeShapeType="1"/>
                </p:cNvSpPr>
                <p:nvPr/>
              </p:nvSpPr>
              <p:spPr bwMode="white">
                <a:xfrm>
                  <a:off x="5376"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93" name="Line 56"/>
                <p:cNvSpPr>
                  <a:spLocks noChangeShapeType="1"/>
                </p:cNvSpPr>
                <p:nvPr/>
              </p:nvSpPr>
              <p:spPr bwMode="white">
                <a:xfrm>
                  <a:off x="5568" y="0"/>
                  <a:ext cx="0" cy="4320"/>
                </a:xfrm>
                <a:prstGeom prst="line">
                  <a:avLst/>
                </a:prstGeom>
                <a:noFill/>
                <a:ln w="9525">
                  <a:pattFill prst="pct30">
                    <a:fgClr>
                      <a:schemeClr val="folHlink"/>
                    </a:fgClr>
                    <a:bgClr>
                      <a:schemeClr val="bg1"/>
                    </a:bgClr>
                  </a:patt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7" name="Rectangle 57" descr="60%"/>
            <p:cNvSpPr>
              <a:spLocks noChangeArrowheads="1"/>
            </p:cNvSpPr>
            <p:nvPr/>
          </p:nvSpPr>
          <p:spPr bwMode="ltGray">
            <a:xfrm>
              <a:off x="2112" y="0"/>
              <a:ext cx="3648" cy="96"/>
            </a:xfrm>
            <a:prstGeom prst="rect">
              <a:avLst/>
            </a:prstGeom>
            <a:pattFill prst="pct60">
              <a:fgClr>
                <a:schemeClr val="folHlink"/>
              </a:fgClr>
              <a:bgClr>
                <a:schemeClr val="bg1"/>
              </a:bgClr>
            </a:patt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base" hangingPunct="1">
                <a:spcBef>
                  <a:spcPct val="0"/>
                </a:spcBef>
                <a:spcAft>
                  <a:spcPct val="0"/>
                </a:spcAft>
                <a:defRPr/>
              </a:pPr>
              <a:endParaRPr lang="en-US" altLang="en-US" sz="2800" b="1" u="sng">
                <a:solidFill>
                  <a:srgbClr val="40458C"/>
                </a:solidFill>
                <a:cs typeface="Times New Roman" panose="02020603050405020304" pitchFamily="18" charset="0"/>
              </a:endParaRPr>
            </a:p>
          </p:txBody>
        </p:sp>
        <p:sp>
          <p:nvSpPr>
            <p:cNvPr id="2058" name="Line 58"/>
            <p:cNvSpPr>
              <a:spLocks noChangeShapeType="1"/>
            </p:cNvSpPr>
            <p:nvPr/>
          </p:nvSpPr>
          <p:spPr bwMode="ltGray">
            <a:xfrm>
              <a:off x="5568" y="0"/>
              <a:ext cx="0" cy="1488"/>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nvGrpSpPr>
            <p:cNvPr id="2059" name="Group 59"/>
            <p:cNvGrpSpPr>
              <a:grpSpLocks/>
            </p:cNvGrpSpPr>
            <p:nvPr/>
          </p:nvGrpSpPr>
          <p:grpSpPr bwMode="auto">
            <a:xfrm>
              <a:off x="261" y="892"/>
              <a:ext cx="1124" cy="1464"/>
              <a:chOff x="96" y="916"/>
              <a:chExt cx="2208" cy="2876"/>
            </a:xfrm>
          </p:grpSpPr>
          <p:sp>
            <p:nvSpPr>
              <p:cNvPr id="2060" name="Line 60"/>
              <p:cNvSpPr>
                <a:spLocks noChangeShapeType="1"/>
              </p:cNvSpPr>
              <p:nvPr/>
            </p:nvSpPr>
            <p:spPr bwMode="ltGray">
              <a:xfrm flipH="1">
                <a:off x="96" y="1037"/>
                <a:ext cx="2208" cy="0"/>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1" name="Line 61"/>
              <p:cNvSpPr>
                <a:spLocks noChangeShapeType="1"/>
              </p:cNvSpPr>
              <p:nvPr/>
            </p:nvSpPr>
            <p:spPr bwMode="ltGray">
              <a:xfrm>
                <a:off x="336" y="920"/>
                <a:ext cx="0" cy="2872"/>
              </a:xfrm>
              <a:prstGeom prst="line">
                <a:avLst/>
              </a:prstGeom>
              <a:noFill/>
              <a:ln w="9525">
                <a:solidFill>
                  <a:schemeClr va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sp>
            <p:nvSpPr>
              <p:cNvPr id="2062" name="Arc 62"/>
              <p:cNvSpPr>
                <a:spLocks/>
              </p:cNvSpPr>
              <p:nvPr/>
            </p:nvSpPr>
            <p:spPr bwMode="ltGray">
              <a:xfrm flipH="1">
                <a:off x="217" y="916"/>
                <a:ext cx="239" cy="239"/>
              </a:xfrm>
              <a:custGeom>
                <a:avLst/>
                <a:gdLst>
                  <a:gd name="T0" fmla="*/ 0 w 43195"/>
                  <a:gd name="T1" fmla="*/ 0 h 43200"/>
                  <a:gd name="T2" fmla="*/ 0 w 43195"/>
                  <a:gd name="T3" fmla="*/ 0 h 43200"/>
                  <a:gd name="T4" fmla="*/ 0 w 43195"/>
                  <a:gd name="T5" fmla="*/ 0 h 43200"/>
                  <a:gd name="T6" fmla="*/ 0 60000 65536"/>
                  <a:gd name="T7" fmla="*/ 0 60000 65536"/>
                  <a:gd name="T8" fmla="*/ 0 60000 65536"/>
                </a:gdLst>
                <a:ahLst/>
                <a:cxnLst>
                  <a:cxn ang="T6">
                    <a:pos x="T0" y="T1"/>
                  </a:cxn>
                  <a:cxn ang="T7">
                    <a:pos x="T2" y="T3"/>
                  </a:cxn>
                  <a:cxn ang="T8">
                    <a:pos x="T4" y="T5"/>
                  </a:cxn>
                </a:cxnLst>
                <a:rect l="0" t="0" r="r" b="b"/>
                <a:pathLst>
                  <a:path w="43195" h="43200" fill="none"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path>
                  <a:path w="43195" h="43200" stroke="0" extrusionOk="0">
                    <a:moveTo>
                      <a:pt x="21114" y="5"/>
                    </a:moveTo>
                    <a:cubicBezTo>
                      <a:pt x="21274" y="1"/>
                      <a:pt x="21434" y="-1"/>
                      <a:pt x="21595" y="0"/>
                    </a:cubicBezTo>
                    <a:cubicBezTo>
                      <a:pt x="33524" y="0"/>
                      <a:pt x="43195" y="9670"/>
                      <a:pt x="43195" y="21600"/>
                    </a:cubicBezTo>
                    <a:cubicBezTo>
                      <a:pt x="43195" y="33529"/>
                      <a:pt x="33524" y="43200"/>
                      <a:pt x="21595" y="43200"/>
                    </a:cubicBezTo>
                    <a:cubicBezTo>
                      <a:pt x="9843" y="43200"/>
                      <a:pt x="247" y="33805"/>
                      <a:pt x="-1" y="22056"/>
                    </a:cubicBezTo>
                    <a:lnTo>
                      <a:pt x="21595" y="21600"/>
                    </a:lnTo>
                    <a:lnTo>
                      <a:pt x="21114" y="5"/>
                    </a:lnTo>
                    <a:close/>
                  </a:path>
                </a:pathLst>
              </a:custGeom>
              <a:noFill/>
              <a:ln w="9525">
                <a:solidFill>
                  <a:schemeClr va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a:solidFill>
                    <a:srgbClr val="40458C"/>
                  </a:solidFill>
                  <a:latin typeface="Arial" pitchFamily="34" charset="0"/>
                  <a:cs typeface="Arial" pitchFamily="34" charset="0"/>
                </a:endParaRPr>
              </a:p>
            </p:txBody>
          </p:sp>
        </p:grpSp>
      </p:grpSp>
      <p:sp>
        <p:nvSpPr>
          <p:cNvPr id="2051" name="Rectangle 63"/>
          <p:cNvSpPr>
            <a:spLocks noGrp="1" noChangeArrowheads="1"/>
          </p:cNvSpPr>
          <p:nvPr>
            <p:ph type="title"/>
          </p:nvPr>
        </p:nvSpPr>
        <p:spPr bwMode="auto">
          <a:xfrm>
            <a:off x="812800" y="304800"/>
            <a:ext cx="10363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2052" name="Rectangle 64" descr="Rectangle: Click to edit Master text styles&#10;Second level&#10;Third level&#10;Fourth level&#10;Fifth level"/>
          <p:cNvSpPr>
            <a:spLocks noGrp="1" noChangeArrowheads="1"/>
          </p:cNvSpPr>
          <p:nvPr>
            <p:ph type="body" idx="1"/>
          </p:nvPr>
        </p:nvSpPr>
        <p:spPr bwMode="auto">
          <a:xfrm>
            <a:off x="1117600" y="1905000"/>
            <a:ext cx="10363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257" name="Rectangle 65"/>
          <p:cNvSpPr>
            <a:spLocks noGrp="1" noChangeArrowheads="1"/>
          </p:cNvSpPr>
          <p:nvPr>
            <p:ph type="dt" sz="half" idx="2"/>
          </p:nvPr>
        </p:nvSpPr>
        <p:spPr bwMode="auto">
          <a:xfrm>
            <a:off x="9144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eaLnBrk="1" hangingPunct="1">
              <a:defRPr sz="1400" b="0" u="none">
                <a:solidFill>
                  <a:srgbClr val="40458C"/>
                </a:solidFill>
                <a:latin typeface="+mn-lt"/>
                <a:cs typeface="Times New Roman"/>
              </a:defRPr>
            </a:lvl1pPr>
          </a:lstStyle>
          <a:p>
            <a:pPr fontAlgn="base">
              <a:spcBef>
                <a:spcPct val="0"/>
              </a:spcBef>
              <a:spcAft>
                <a:spcPct val="0"/>
              </a:spcAft>
              <a:defRPr/>
            </a:pPr>
            <a:endParaRPr lang="en-US"/>
          </a:p>
        </p:txBody>
      </p:sp>
      <p:sp>
        <p:nvSpPr>
          <p:cNvPr id="8258" name="Rectangle 66"/>
          <p:cNvSpPr>
            <a:spLocks noGrp="1" noChangeArrowheads="1"/>
          </p:cNvSpPr>
          <p:nvPr>
            <p:ph type="ftr" sz="quarter" idx="3"/>
          </p:nvPr>
        </p:nvSpPr>
        <p:spPr bwMode="auto">
          <a:xfrm>
            <a:off x="4165600"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b="0" u="none">
                <a:solidFill>
                  <a:srgbClr val="40458C"/>
                </a:solidFill>
                <a:latin typeface="+mn-lt"/>
                <a:cs typeface="Times New Roman"/>
              </a:defRPr>
            </a:lvl1pPr>
          </a:lstStyle>
          <a:p>
            <a:pPr fontAlgn="base">
              <a:spcBef>
                <a:spcPct val="0"/>
              </a:spcBef>
              <a:spcAft>
                <a:spcPct val="0"/>
              </a:spcAft>
              <a:defRPr/>
            </a:pPr>
            <a:r>
              <a:rPr lang="en-US" dirty="0"/>
              <a:t>Jawdat Abu Taha</a:t>
            </a:r>
          </a:p>
        </p:txBody>
      </p:sp>
      <p:sp>
        <p:nvSpPr>
          <p:cNvPr id="8259" name="Rectangle 67"/>
          <p:cNvSpPr>
            <a:spLocks noGrp="1" noChangeArrowheads="1"/>
          </p:cNvSpPr>
          <p:nvPr>
            <p:ph type="sldNum" sz="quarter" idx="4"/>
          </p:nvPr>
        </p:nvSpPr>
        <p:spPr bwMode="auto">
          <a:xfrm>
            <a:off x="8737600" y="6248400"/>
            <a:ext cx="254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solidFill>
                  <a:srgbClr val="40458C"/>
                </a:solidFill>
                <a:latin typeface="Tahoma" pitchFamily="34" charset="0"/>
                <a:cs typeface="Times New Roman" pitchFamily="18" charset="0"/>
              </a:defRPr>
            </a:lvl1pPr>
          </a:lstStyle>
          <a:p>
            <a:pPr fontAlgn="base">
              <a:spcBef>
                <a:spcPct val="0"/>
              </a:spcBef>
              <a:spcAft>
                <a:spcPct val="0"/>
              </a:spcAft>
              <a:defRPr/>
            </a:pPr>
            <a:fld id="{EFB9D454-4B25-4F14-A18B-B89370775433}" type="slidenum">
              <a:rPr lang="en-US" altLang="en-US"/>
              <a:pPr fontAlgn="base">
                <a:spcBef>
                  <a:spcPct val="0"/>
                </a:spcBef>
                <a:spcAft>
                  <a:spcPct val="0"/>
                </a:spcAft>
                <a:defRPr/>
              </a:pPr>
              <a:t>‹#›</a:t>
            </a:fld>
            <a:endParaRPr lang="en-US" altLang="en-US"/>
          </a:p>
        </p:txBody>
      </p:sp>
    </p:spTree>
    <p:extLst>
      <p:ext uri="{BB962C8B-B14F-4D97-AF65-F5344CB8AC3E}">
        <p14:creationId xmlns:p14="http://schemas.microsoft.com/office/powerpoint/2010/main" val="178399120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hf hdr="0" ftr="0" dt="0"/>
  <p:txStyles>
    <p:titleStyle>
      <a:lvl1pPr algn="l" rtl="0" eaLnBrk="0" fontAlgn="base" hangingPunct="0">
        <a:spcBef>
          <a:spcPct val="0"/>
        </a:spcBef>
        <a:spcAft>
          <a:spcPct val="0"/>
        </a:spcAft>
        <a:defRPr sz="4400">
          <a:solidFill>
            <a:schemeClr val="tx2"/>
          </a:solidFill>
          <a:latin typeface="+mj-lt"/>
          <a:ea typeface="+mj-ea"/>
          <a:cs typeface="+mj-cs"/>
        </a:defRPr>
      </a:lvl1pPr>
      <a:lvl2pPr algn="l" rtl="0" eaLnBrk="0" fontAlgn="base" hangingPunct="0">
        <a:spcBef>
          <a:spcPct val="0"/>
        </a:spcBef>
        <a:spcAft>
          <a:spcPct val="0"/>
        </a:spcAft>
        <a:defRPr sz="4400">
          <a:solidFill>
            <a:schemeClr val="tx2"/>
          </a:solidFill>
          <a:latin typeface="Tahoma" pitchFamily="34" charset="0"/>
          <a:cs typeface="Times New Roman" pitchFamily="18" charset="0"/>
        </a:defRPr>
      </a:lvl2pPr>
      <a:lvl3pPr algn="l" rtl="0" eaLnBrk="0" fontAlgn="base" hangingPunct="0">
        <a:spcBef>
          <a:spcPct val="0"/>
        </a:spcBef>
        <a:spcAft>
          <a:spcPct val="0"/>
        </a:spcAft>
        <a:defRPr sz="4400">
          <a:solidFill>
            <a:schemeClr val="tx2"/>
          </a:solidFill>
          <a:latin typeface="Tahoma" pitchFamily="34" charset="0"/>
          <a:cs typeface="Times New Roman" pitchFamily="18" charset="0"/>
        </a:defRPr>
      </a:lvl3pPr>
      <a:lvl4pPr algn="l" rtl="0" eaLnBrk="0" fontAlgn="base" hangingPunct="0">
        <a:spcBef>
          <a:spcPct val="0"/>
        </a:spcBef>
        <a:spcAft>
          <a:spcPct val="0"/>
        </a:spcAft>
        <a:defRPr sz="4400">
          <a:solidFill>
            <a:schemeClr val="tx2"/>
          </a:solidFill>
          <a:latin typeface="Tahoma" pitchFamily="34" charset="0"/>
          <a:cs typeface="Times New Roman" pitchFamily="18" charset="0"/>
        </a:defRPr>
      </a:lvl4pPr>
      <a:lvl5pPr algn="l" rtl="0" eaLnBrk="0" fontAlgn="base" hangingPunct="0">
        <a:spcBef>
          <a:spcPct val="0"/>
        </a:spcBef>
        <a:spcAft>
          <a:spcPct val="0"/>
        </a:spcAft>
        <a:defRPr sz="4400">
          <a:solidFill>
            <a:schemeClr val="tx2"/>
          </a:solidFill>
          <a:latin typeface="Tahoma" pitchFamily="34" charset="0"/>
          <a:cs typeface="Times New Roman" pitchFamily="18" charset="0"/>
        </a:defRPr>
      </a:lvl5pPr>
      <a:lvl6pPr marL="457200" algn="l" rtl="0" fontAlgn="base">
        <a:spcBef>
          <a:spcPct val="0"/>
        </a:spcBef>
        <a:spcAft>
          <a:spcPct val="0"/>
        </a:spcAft>
        <a:defRPr sz="4400">
          <a:solidFill>
            <a:schemeClr val="tx2"/>
          </a:solidFill>
          <a:latin typeface="Tahoma" pitchFamily="34" charset="0"/>
          <a:cs typeface="Times New Roman" pitchFamily="18" charset="0"/>
        </a:defRPr>
      </a:lvl6pPr>
      <a:lvl7pPr marL="914400" algn="l" rtl="0" fontAlgn="base">
        <a:spcBef>
          <a:spcPct val="0"/>
        </a:spcBef>
        <a:spcAft>
          <a:spcPct val="0"/>
        </a:spcAft>
        <a:defRPr sz="4400">
          <a:solidFill>
            <a:schemeClr val="tx2"/>
          </a:solidFill>
          <a:latin typeface="Tahoma" pitchFamily="34" charset="0"/>
          <a:cs typeface="Times New Roman" pitchFamily="18" charset="0"/>
        </a:defRPr>
      </a:lvl7pPr>
      <a:lvl8pPr marL="1371600" algn="l" rtl="0" fontAlgn="base">
        <a:spcBef>
          <a:spcPct val="0"/>
        </a:spcBef>
        <a:spcAft>
          <a:spcPct val="0"/>
        </a:spcAft>
        <a:defRPr sz="4400">
          <a:solidFill>
            <a:schemeClr val="tx2"/>
          </a:solidFill>
          <a:latin typeface="Tahoma" pitchFamily="34" charset="0"/>
          <a:cs typeface="Times New Roman" pitchFamily="18" charset="0"/>
        </a:defRPr>
      </a:lvl8pPr>
      <a:lvl9pPr marL="1828800" algn="l" rtl="0" fontAlgn="base">
        <a:spcBef>
          <a:spcPct val="0"/>
        </a:spcBef>
        <a:spcAft>
          <a:spcPct val="0"/>
        </a:spcAft>
        <a:defRPr sz="4400">
          <a:solidFill>
            <a:schemeClr val="tx2"/>
          </a:solidFill>
          <a:latin typeface="Tahoma" pitchFamily="34" charset="0"/>
          <a:cs typeface="Times New Roman" pitchFamily="18" charset="0"/>
        </a:defRPr>
      </a:lvl9pPr>
    </p:titleStyle>
    <p:bodyStyle>
      <a:lvl1pPr marL="342900" indent="-342900" algn="l" rtl="0" eaLnBrk="0" fontAlgn="base" hangingPunct="0">
        <a:spcBef>
          <a:spcPct val="20000"/>
        </a:spcBef>
        <a:spcAft>
          <a:spcPct val="0"/>
        </a:spcAft>
        <a:buClr>
          <a:schemeClr val="hlink"/>
        </a:buClr>
        <a:buSzPct val="110000"/>
        <a:buFont typeface="Wingdings" pitchFamily="2" charset="2"/>
        <a:buBlip>
          <a:blip r:embed="rId16"/>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4.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74" name="Rectangle 26"/>
          <p:cNvSpPr>
            <a:spLocks noGrp="1" noChangeArrowheads="1"/>
          </p:cNvSpPr>
          <p:nvPr>
            <p:ph type="ctrTitle"/>
          </p:nvPr>
        </p:nvSpPr>
        <p:spPr>
          <a:xfrm>
            <a:off x="4891349" y="1834226"/>
            <a:ext cx="6368054" cy="2089150"/>
          </a:xfrm>
        </p:spPr>
        <p:txBody>
          <a:bodyPr/>
          <a:lstStyle/>
          <a:p>
            <a:pPr eaLnBrk="1" fontAlgn="auto" hangingPunct="1">
              <a:spcBef>
                <a:spcPts val="580"/>
              </a:spcBef>
              <a:spcAft>
                <a:spcPts val="0"/>
              </a:spcAft>
              <a:defRPr/>
            </a:pPr>
            <a:r>
              <a:rPr lang="en-US" sz="4000" b="1" kern="1200" dirty="0">
                <a:solidFill>
                  <a:schemeClr val="tx1"/>
                </a:solidFill>
                <a:latin typeface="Franklin Gothic Book"/>
              </a:rPr>
              <a:t>Unit 28: </a:t>
            </a:r>
            <a:r>
              <a:rPr lang="en-US" sz="4000" dirty="0">
                <a:solidFill>
                  <a:srgbClr val="0070C0"/>
                </a:solidFill>
                <a:latin typeface="Times New Roman" panose="02020603050405020304" pitchFamily="18" charset="0"/>
              </a:rPr>
              <a:t>Non-mechanical joints 1</a:t>
            </a:r>
            <a:r>
              <a:rPr lang="en-US" sz="4000" b="1" kern="1200" dirty="0">
                <a:solidFill>
                  <a:schemeClr val="tx1"/>
                </a:solidFill>
                <a:latin typeface="Franklin Gothic Book"/>
              </a:rPr>
              <a:t/>
            </a:r>
            <a:br>
              <a:rPr lang="en-US" sz="4000" b="1" kern="1200" dirty="0">
                <a:solidFill>
                  <a:schemeClr val="tx1"/>
                </a:solidFill>
                <a:latin typeface="Franklin Gothic Book"/>
              </a:rPr>
            </a:br>
            <a:r>
              <a:rPr lang="en-US" sz="2400" b="1" kern="1200" dirty="0">
                <a:solidFill>
                  <a:srgbClr val="C00000"/>
                </a:solidFill>
                <a:latin typeface="Perpetua"/>
                <a:ea typeface="+mn-ea"/>
                <a:cs typeface="+mn-cs"/>
              </a:rPr>
              <a:t>Prof. </a:t>
            </a:r>
            <a:r>
              <a:rPr lang="en-US" sz="2400" b="1" kern="1200">
                <a:solidFill>
                  <a:srgbClr val="C00000"/>
                </a:solidFill>
                <a:latin typeface="Perpetua"/>
                <a:ea typeface="+mn-ea"/>
                <a:cs typeface="+mn-cs"/>
              </a:rPr>
              <a:t>Fady </a:t>
            </a:r>
            <a:r>
              <a:rPr lang="en-US" sz="2400" b="1" kern="1200" smtClean="0">
                <a:solidFill>
                  <a:srgbClr val="C00000"/>
                </a:solidFill>
                <a:latin typeface="Perpetua"/>
                <a:ea typeface="+mn-ea"/>
                <a:cs typeface="+mn-cs"/>
              </a:rPr>
              <a:t>El-Nahal</a:t>
            </a:r>
            <a:br>
              <a:rPr lang="en-US" sz="2400" b="1" kern="1200" smtClean="0">
                <a:solidFill>
                  <a:srgbClr val="C00000"/>
                </a:solidFill>
                <a:latin typeface="Perpetua"/>
                <a:ea typeface="+mn-ea"/>
                <a:cs typeface="+mn-cs"/>
              </a:rPr>
            </a:br>
            <a:r>
              <a:rPr lang="en-US" sz="2400" b="1" kern="1200" smtClean="0">
                <a:solidFill>
                  <a:srgbClr val="C00000"/>
                </a:solidFill>
                <a:effectLst>
                  <a:outerShdw blurRad="38100" dist="38100" dir="2700000" algn="tl">
                    <a:srgbClr val="000000">
                      <a:alpha val="43137"/>
                    </a:srgbClr>
                  </a:outerShdw>
                </a:effectLst>
                <a:latin typeface="Perpetua"/>
                <a:ea typeface="+mn-ea"/>
                <a:cs typeface="+mn-cs"/>
              </a:rPr>
              <a:t>Technical </a:t>
            </a:r>
            <a:r>
              <a:rPr lang="en-US" sz="2400" b="1" kern="1200" dirty="0">
                <a:solidFill>
                  <a:srgbClr val="C00000"/>
                </a:solidFill>
                <a:effectLst>
                  <a:outerShdw blurRad="38100" dist="38100" dir="2700000" algn="tl">
                    <a:srgbClr val="000000">
                      <a:alpha val="43137"/>
                    </a:srgbClr>
                  </a:outerShdw>
                </a:effectLst>
                <a:latin typeface="Perpetua"/>
                <a:ea typeface="+mn-ea"/>
                <a:cs typeface="+mn-cs"/>
              </a:rPr>
              <a:t>English</a:t>
            </a:r>
            <a:br>
              <a:rPr lang="en-US" sz="2400" b="1" kern="1200" dirty="0">
                <a:solidFill>
                  <a:srgbClr val="C00000"/>
                </a:solidFill>
                <a:effectLst>
                  <a:outerShdw blurRad="38100" dist="38100" dir="2700000" algn="tl">
                    <a:srgbClr val="000000">
                      <a:alpha val="43137"/>
                    </a:srgbClr>
                  </a:outerShdw>
                </a:effectLst>
                <a:latin typeface="Perpetua"/>
                <a:ea typeface="+mn-ea"/>
                <a:cs typeface="+mn-cs"/>
              </a:rPr>
            </a:br>
            <a:r>
              <a:rPr lang="en-US" sz="2400" b="1" kern="1200" dirty="0">
                <a:solidFill>
                  <a:schemeClr val="tx1"/>
                </a:solidFill>
                <a:latin typeface="Perpetua"/>
                <a:ea typeface="+mn-ea"/>
                <a:cs typeface="+mn-cs"/>
              </a:rPr>
              <a:t>Islamic University of Gaza</a:t>
            </a:r>
            <a:r>
              <a:rPr lang="en-US" sz="2400" b="1" kern="1200" dirty="0">
                <a:solidFill>
                  <a:srgbClr val="00B050"/>
                </a:solidFill>
                <a:latin typeface="Perpetua"/>
                <a:ea typeface="+mn-ea"/>
                <a:cs typeface="+mn-cs"/>
              </a:rPr>
              <a:t/>
            </a:r>
            <a:br>
              <a:rPr lang="en-US" sz="2400" b="1" kern="1200" dirty="0">
                <a:solidFill>
                  <a:srgbClr val="00B050"/>
                </a:solidFill>
                <a:latin typeface="Perpetua"/>
                <a:ea typeface="+mn-ea"/>
                <a:cs typeface="+mn-cs"/>
              </a:rPr>
            </a:br>
            <a:r>
              <a:rPr lang="en-US" sz="2400" b="1" kern="1200" dirty="0">
                <a:solidFill>
                  <a:schemeClr val="tx1"/>
                </a:solidFill>
                <a:latin typeface="Perpetua"/>
                <a:ea typeface="+mn-ea"/>
                <a:cs typeface="+mn-cs"/>
              </a:rPr>
              <a:t>2020-2021</a:t>
            </a:r>
            <a:r>
              <a:rPr lang="en-US" sz="2400" kern="1200" dirty="0">
                <a:solidFill>
                  <a:srgbClr val="855D5D">
                    <a:lumMod val="75000"/>
                  </a:srgbClr>
                </a:solidFill>
                <a:latin typeface="Perpetua"/>
                <a:ea typeface="+mn-ea"/>
                <a:cs typeface="+mn-cs"/>
              </a:rPr>
              <a:t/>
            </a:r>
            <a:br>
              <a:rPr lang="en-US" sz="2400" kern="1200" dirty="0">
                <a:solidFill>
                  <a:srgbClr val="855D5D">
                    <a:lumMod val="75000"/>
                  </a:srgbClr>
                </a:solidFill>
                <a:latin typeface="Perpetua"/>
                <a:ea typeface="+mn-ea"/>
                <a:cs typeface="+mn-cs"/>
              </a:rPr>
            </a:br>
            <a:endParaRPr lang="es-ES" b="1" dirty="0">
              <a:solidFill>
                <a:schemeClr val="tx1"/>
              </a:solidFill>
            </a:endParaRPr>
          </a:p>
        </p:txBody>
      </p:sp>
      <p:sp>
        <p:nvSpPr>
          <p:cNvPr id="3" name="Slide Number Placeholder 2"/>
          <p:cNvSpPr>
            <a:spLocks noGrp="1"/>
          </p:cNvSpPr>
          <p:nvPr>
            <p:ph type="sldNum" sz="quarter" idx="12"/>
          </p:nvPr>
        </p:nvSpPr>
        <p:spPr/>
        <p:txBody>
          <a:bodyPr/>
          <a:lstStyle/>
          <a:p>
            <a:pPr>
              <a:defRPr/>
            </a:pPr>
            <a:fld id="{A3266261-1BC7-45BE-9B95-A1936EDF9D3B}" type="slidenum">
              <a:rPr lang="es-ES" altLang="en-US" smtClean="0">
                <a:solidFill>
                  <a:srgbClr val="000000"/>
                </a:solidFill>
              </a:rPr>
              <a:pPr>
                <a:defRPr/>
              </a:pPr>
              <a:t>1</a:t>
            </a:fld>
            <a:endParaRPr lang="es-ES" altLang="en-US">
              <a:solidFill>
                <a:srgbClr val="000000"/>
              </a:solidFill>
            </a:endParaRPr>
          </a:p>
        </p:txBody>
      </p:sp>
    </p:spTree>
    <p:extLst>
      <p:ext uri="{BB962C8B-B14F-4D97-AF65-F5344CB8AC3E}">
        <p14:creationId xmlns:p14="http://schemas.microsoft.com/office/powerpoint/2010/main" val="930591927"/>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900752" y="404813"/>
            <a:ext cx="9321161" cy="1143000"/>
          </a:xfrm>
        </p:spPr>
        <p:txBody>
          <a:bodyPr/>
          <a:lstStyle/>
          <a:p>
            <a:pPr eaLnBrk="1" hangingPunct="1"/>
            <a:r>
              <a:rPr lang="es-UY" altLang="en-US" dirty="0" err="1">
                <a:solidFill>
                  <a:schemeClr val="tx1"/>
                </a:solidFill>
              </a:rPr>
              <a:t>Outline</a:t>
            </a:r>
            <a:endParaRPr lang="es-ES" altLang="en-US" dirty="0">
              <a:solidFill>
                <a:schemeClr val="tx1"/>
              </a:solidFill>
            </a:endParaRPr>
          </a:p>
        </p:txBody>
      </p:sp>
      <p:sp>
        <p:nvSpPr>
          <p:cNvPr id="54275" name="Rectangle 3" descr="Rectangle: Click to edit Master text styles&#10;Second level&#10;Third level&#10;Fourth level&#10;Fifth level"/>
          <p:cNvSpPr>
            <a:spLocks noGrp="1" noChangeArrowheads="1"/>
          </p:cNvSpPr>
          <p:nvPr>
            <p:ph idx="1"/>
          </p:nvPr>
        </p:nvSpPr>
        <p:spPr>
          <a:xfrm>
            <a:off x="1119590" y="1977789"/>
            <a:ext cx="8064500" cy="2743201"/>
          </a:xfrm>
          <a:ln>
            <a:solidFill>
              <a:schemeClr val="accent1"/>
            </a:solidFill>
          </a:ln>
        </p:spPr>
        <p:txBody>
          <a:bodyPr/>
          <a:lstStyle/>
          <a:p>
            <a:pPr marL="514350" lvl="0" indent="-514350" eaLnBrk="1" fontAlgn="auto" hangingPunct="1">
              <a:spcBef>
                <a:spcPts val="580"/>
              </a:spcBef>
              <a:spcAft>
                <a:spcPts val="0"/>
              </a:spcAft>
              <a:buClr>
                <a:srgbClr val="D34817"/>
              </a:buClr>
              <a:buSzPct val="85000"/>
              <a:buFont typeface="+mj-lt"/>
              <a:buAutoNum type="alphaUcPeriod"/>
              <a:defRPr/>
            </a:pPr>
            <a:r>
              <a:rPr lang="en-US" sz="3600" dirty="0">
                <a:solidFill>
                  <a:srgbClr val="5C688E"/>
                </a:solidFill>
                <a:latin typeface="Times New Roman" panose="02020603050405020304" pitchFamily="18" charset="0"/>
              </a:rPr>
              <a:t>Welding</a:t>
            </a:r>
          </a:p>
          <a:p>
            <a:pPr marL="514350" lvl="0" indent="-514350" eaLnBrk="1" fontAlgn="auto" hangingPunct="1">
              <a:spcBef>
                <a:spcPts val="580"/>
              </a:spcBef>
              <a:spcAft>
                <a:spcPts val="0"/>
              </a:spcAft>
              <a:buClr>
                <a:srgbClr val="D34817"/>
              </a:buClr>
              <a:buSzPct val="85000"/>
              <a:buFont typeface="+mj-lt"/>
              <a:buAutoNum type="alphaUcPeriod"/>
              <a:defRPr/>
            </a:pPr>
            <a:r>
              <a:rPr lang="en-GB" sz="3600" kern="1200" dirty="0">
                <a:solidFill>
                  <a:srgbClr val="5C688E"/>
                </a:solidFill>
                <a:latin typeface="Times New Roman" panose="02020603050405020304" pitchFamily="18" charset="0"/>
              </a:rPr>
              <a:t>Common gas and arc welding techniques</a:t>
            </a:r>
            <a:endParaRPr lang="en-US" sz="3600" kern="1200" dirty="0">
              <a:solidFill>
                <a:prstClr val="black"/>
              </a:solidFill>
              <a:latin typeface="Times New Roman" pitchFamily="18" charset="0"/>
            </a:endParaRPr>
          </a:p>
        </p:txBody>
      </p:sp>
      <p:sp>
        <p:nvSpPr>
          <p:cNvPr id="3" name="Slide Number Placeholder 2"/>
          <p:cNvSpPr>
            <a:spLocks noGrp="1"/>
          </p:cNvSpPr>
          <p:nvPr>
            <p:ph type="sldNum" sz="quarter" idx="12"/>
          </p:nvPr>
        </p:nvSpPr>
        <p:spPr/>
        <p:txBody>
          <a:bodyPr/>
          <a:lstStyle/>
          <a:p>
            <a:pPr>
              <a:defRPr/>
            </a:pPr>
            <a:fld id="{0BBBC493-A687-4A5F-A4C1-EE0C90DBCDBA}" type="slidenum">
              <a:rPr lang="en-US" altLang="en-US" smtClean="0"/>
              <a:pPr>
                <a:defRPr/>
              </a:pPr>
              <a:t>2</a:t>
            </a:fld>
            <a:endParaRPr lang="en-US" altLang="en-US"/>
          </a:p>
        </p:txBody>
      </p:sp>
    </p:spTree>
    <p:extLst>
      <p:ext uri="{BB962C8B-B14F-4D97-AF65-F5344CB8AC3E}">
        <p14:creationId xmlns:p14="http://schemas.microsoft.com/office/powerpoint/2010/main" val="201630905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9170" y="-118712"/>
            <a:ext cx="10363200" cy="1143000"/>
          </a:xfrm>
        </p:spPr>
        <p:txBody>
          <a:bodyPr/>
          <a:lstStyle/>
          <a:p>
            <a:r>
              <a:rPr lang="en-US" dirty="0"/>
              <a:t>A. Welding</a:t>
            </a:r>
          </a:p>
        </p:txBody>
      </p:sp>
      <p:sp>
        <p:nvSpPr>
          <p:cNvPr id="3" name="Content Placeholder 2"/>
          <p:cNvSpPr>
            <a:spLocks noGrp="1"/>
          </p:cNvSpPr>
          <p:nvPr>
            <p:ph idx="1"/>
          </p:nvPr>
        </p:nvSpPr>
        <p:spPr>
          <a:xfrm>
            <a:off x="826067" y="1537616"/>
            <a:ext cx="10849377" cy="5167984"/>
          </a:xfrm>
        </p:spPr>
        <p:txBody>
          <a:bodyPr/>
          <a:lstStyle/>
          <a:p>
            <a:pPr marL="0" indent="0" algn="just">
              <a:buNone/>
            </a:pPr>
            <a:r>
              <a:rPr lang="en-GB" dirty="0">
                <a:solidFill>
                  <a:srgbClr val="FF0000"/>
                </a:solidFill>
              </a:rPr>
              <a:t>Welding</a:t>
            </a:r>
            <a:r>
              <a:rPr lang="en-GB" dirty="0"/>
              <a:t> means permanently joining two pieces of material by heating the joint between them. The heat melts the edges of the components being </a:t>
            </a:r>
            <a:r>
              <a:rPr lang="en-GB" dirty="0">
                <a:solidFill>
                  <a:srgbClr val="FF0000"/>
                </a:solidFill>
              </a:rPr>
              <a:t>welded together</a:t>
            </a:r>
            <a:r>
              <a:rPr lang="en-GB" dirty="0"/>
              <a:t>, and once the material has become </a:t>
            </a:r>
            <a:r>
              <a:rPr lang="en-GB" dirty="0">
                <a:solidFill>
                  <a:srgbClr val="FF0000"/>
                </a:solidFill>
              </a:rPr>
              <a:t>molten</a:t>
            </a:r>
            <a:r>
              <a:rPr lang="en-GB" dirty="0"/>
              <a:t> (liquid), </a:t>
            </a:r>
            <a:r>
              <a:rPr lang="en-GB" dirty="0">
                <a:solidFill>
                  <a:srgbClr val="FF0000"/>
                </a:solidFill>
              </a:rPr>
              <a:t>fusion</a:t>
            </a:r>
            <a:r>
              <a:rPr lang="en-GB" dirty="0"/>
              <a:t> occurs. When the joint </a:t>
            </a:r>
            <a:r>
              <a:rPr lang="en-GB" dirty="0">
                <a:solidFill>
                  <a:srgbClr val="FF0000"/>
                </a:solidFill>
              </a:rPr>
              <a:t>fuses</a:t>
            </a:r>
            <a:r>
              <a:rPr lang="en-GB" dirty="0"/>
              <a:t>, material from each component is mixed together, joining to form a solid </a:t>
            </a:r>
            <a:r>
              <a:rPr lang="en-GB" dirty="0">
                <a:solidFill>
                  <a:srgbClr val="FF0000"/>
                </a:solidFill>
              </a:rPr>
              <a:t>weld</a:t>
            </a:r>
            <a:r>
              <a:rPr lang="en-GB" dirty="0"/>
              <a:t>. Metal is often </a:t>
            </a:r>
            <a:r>
              <a:rPr lang="en-GB" dirty="0">
                <a:solidFill>
                  <a:srgbClr val="FF0000"/>
                </a:solidFill>
              </a:rPr>
              <a:t>welded</a:t>
            </a:r>
            <a:r>
              <a:rPr lang="en-GB" dirty="0"/>
              <a:t>. It is also possible to weld plastic.</a:t>
            </a: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a:pPr>
                <a:defRPr/>
              </a:pPr>
              <a:t>3</a:t>
            </a:fld>
            <a:endParaRPr lang="en-US" altLang="en-US"/>
          </a:p>
        </p:txBody>
      </p:sp>
    </p:spTree>
    <p:extLst>
      <p:ext uri="{BB962C8B-B14F-4D97-AF65-F5344CB8AC3E}">
        <p14:creationId xmlns:p14="http://schemas.microsoft.com/office/powerpoint/2010/main" val="37797156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a:defRPr/>
            </a:pPr>
            <a:fld id="{78A8A7AF-715C-4594-BE7C-A261216F47C9}" type="slidenum">
              <a:rPr lang="en-US" altLang="en-US" smtClean="0"/>
              <a:pPr>
                <a:defRPr/>
              </a:pPr>
              <a:t>4</a:t>
            </a:fld>
            <a:endParaRPr lang="en-US" altLang="en-US"/>
          </a:p>
        </p:txBody>
      </p:sp>
      <p:sp>
        <p:nvSpPr>
          <p:cNvPr id="8" name="Rectangle 7"/>
          <p:cNvSpPr/>
          <p:nvPr/>
        </p:nvSpPr>
        <p:spPr>
          <a:xfrm>
            <a:off x="1080655" y="1662545"/>
            <a:ext cx="10497787" cy="4031873"/>
          </a:xfrm>
          <a:prstGeom prst="rect">
            <a:avLst/>
          </a:prstGeom>
        </p:spPr>
        <p:txBody>
          <a:bodyPr wrap="square">
            <a:spAutoFit/>
          </a:bodyPr>
          <a:lstStyle/>
          <a:p>
            <a:pPr algn="just"/>
            <a:r>
              <a:rPr lang="en-GB" sz="3200" dirty="0"/>
              <a:t>Welding is usually used to join components of the same </a:t>
            </a:r>
            <a:r>
              <a:rPr lang="en-GB" sz="3200" dirty="0">
                <a:solidFill>
                  <a:srgbClr val="FF0000"/>
                </a:solidFill>
              </a:rPr>
              <a:t>base metal</a:t>
            </a:r>
            <a:r>
              <a:rPr lang="en-GB" sz="3200" dirty="0"/>
              <a:t>- that is, the metal the components are made of. It is possible - though more difficult - to weld certain </a:t>
            </a:r>
            <a:r>
              <a:rPr lang="en-GB" sz="3200" dirty="0">
                <a:solidFill>
                  <a:srgbClr val="FF0000"/>
                </a:solidFill>
              </a:rPr>
              <a:t>dissimilar materials</a:t>
            </a:r>
            <a:r>
              <a:rPr lang="en-GB" sz="3200" dirty="0"/>
              <a:t>. For example, copper can be </a:t>
            </a:r>
            <a:r>
              <a:rPr lang="en-GB" sz="3200" dirty="0">
                <a:solidFill>
                  <a:srgbClr val="FF0000"/>
                </a:solidFill>
              </a:rPr>
              <a:t>welded</a:t>
            </a:r>
            <a:r>
              <a:rPr lang="en-GB" sz="3200" dirty="0"/>
              <a:t> to steel. Often, </a:t>
            </a:r>
            <a:r>
              <a:rPr lang="en-GB" sz="3200" dirty="0">
                <a:solidFill>
                  <a:srgbClr val="FF0000"/>
                </a:solidFill>
              </a:rPr>
              <a:t>a filler </a:t>
            </a:r>
            <a:r>
              <a:rPr lang="en-GB" sz="3200" dirty="0"/>
              <a:t>is added during welding.</a:t>
            </a:r>
          </a:p>
          <a:p>
            <a:pPr algn="just"/>
            <a:r>
              <a:rPr lang="en-GB" sz="3200" dirty="0"/>
              <a:t>This is new material, of the same type as the base metal, which is melted into the </a:t>
            </a:r>
            <a:r>
              <a:rPr lang="en-GB" sz="3200" dirty="0">
                <a:solidFill>
                  <a:srgbClr val="FF0000"/>
                </a:solidFill>
              </a:rPr>
              <a:t>weld pool </a:t>
            </a:r>
            <a:r>
              <a:rPr lang="en-GB" sz="3200" dirty="0"/>
              <a:t>- the molten metal at the joint during welding.</a:t>
            </a:r>
            <a:endParaRPr lang="en-US" sz="3200" dirty="0"/>
          </a:p>
        </p:txBody>
      </p:sp>
      <p:sp>
        <p:nvSpPr>
          <p:cNvPr id="4" name="Rectangle 3"/>
          <p:cNvSpPr/>
          <p:nvPr/>
        </p:nvSpPr>
        <p:spPr>
          <a:xfrm>
            <a:off x="901150" y="588947"/>
            <a:ext cx="2871299" cy="769441"/>
          </a:xfrm>
          <a:prstGeom prst="rect">
            <a:avLst/>
          </a:prstGeom>
        </p:spPr>
        <p:txBody>
          <a:bodyPr wrap="none">
            <a:spAutoFit/>
          </a:bodyPr>
          <a:lstStyle/>
          <a:p>
            <a:r>
              <a:rPr lang="en-US" sz="4400" kern="0" dirty="0">
                <a:solidFill>
                  <a:srgbClr val="660066"/>
                </a:solidFill>
                <a:ea typeface="+mj-ea"/>
              </a:rPr>
              <a:t>A. Welding</a:t>
            </a:r>
            <a:endParaRPr lang="en-US" dirty="0"/>
          </a:p>
        </p:txBody>
      </p:sp>
    </p:spTree>
    <p:extLst>
      <p:ext uri="{BB962C8B-B14F-4D97-AF65-F5344CB8AC3E}">
        <p14:creationId xmlns:p14="http://schemas.microsoft.com/office/powerpoint/2010/main" val="367937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5</a:t>
            </a:fld>
            <a:endParaRPr lang="en-US" altLang="en-US" dirty="0"/>
          </a:p>
        </p:txBody>
      </p:sp>
      <p:sp>
        <p:nvSpPr>
          <p:cNvPr id="3" name="Content Placeholder 2"/>
          <p:cNvSpPr>
            <a:spLocks noGrp="1"/>
          </p:cNvSpPr>
          <p:nvPr>
            <p:ph idx="1"/>
          </p:nvPr>
        </p:nvSpPr>
        <p:spPr>
          <a:xfrm>
            <a:off x="809591" y="1519989"/>
            <a:ext cx="10789741" cy="4114800"/>
          </a:xfrm>
        </p:spPr>
        <p:txBody>
          <a:bodyPr/>
          <a:lstStyle/>
          <a:p>
            <a:pPr marL="0" indent="0" algn="just">
              <a:buNone/>
            </a:pPr>
            <a:r>
              <a:rPr lang="en-GB" dirty="0"/>
              <a:t>One problem in welding is </a:t>
            </a:r>
            <a:r>
              <a:rPr lang="en-GB" dirty="0">
                <a:solidFill>
                  <a:srgbClr val="FF0000"/>
                </a:solidFill>
              </a:rPr>
              <a:t>discontinuity</a:t>
            </a:r>
            <a:r>
              <a:rPr lang="en-GB" dirty="0"/>
              <a:t>, where joints are not completely solid. Another problem is </a:t>
            </a:r>
            <a:r>
              <a:rPr lang="en-GB" dirty="0">
                <a:solidFill>
                  <a:srgbClr val="FF0000"/>
                </a:solidFill>
              </a:rPr>
              <a:t>residual stress</a:t>
            </a:r>
            <a:r>
              <a:rPr lang="en-GB" dirty="0"/>
              <a:t>. This is force- for example, tension- which is 'trapped' around the joint. This problem occurs after welding, as a result of contraction in the </a:t>
            </a:r>
            <a:r>
              <a:rPr lang="en-GB" dirty="0">
                <a:solidFill>
                  <a:srgbClr val="FF0000"/>
                </a:solidFill>
              </a:rPr>
              <a:t>weld zone </a:t>
            </a:r>
            <a:r>
              <a:rPr lang="en-GB" dirty="0"/>
              <a:t>(or</a:t>
            </a:r>
          </a:p>
          <a:p>
            <a:pPr marL="0" indent="0" algn="just">
              <a:buNone/>
            </a:pPr>
            <a:r>
              <a:rPr lang="en-GB" dirty="0">
                <a:solidFill>
                  <a:srgbClr val="FF0000"/>
                </a:solidFill>
              </a:rPr>
              <a:t>fusion zone</a:t>
            </a:r>
            <a:r>
              <a:rPr lang="en-GB" dirty="0"/>
              <a:t>) -the area that was the weld pool. It can also occur in the </a:t>
            </a:r>
            <a:r>
              <a:rPr lang="en-GB" dirty="0">
                <a:solidFill>
                  <a:srgbClr val="FF0000"/>
                </a:solidFill>
              </a:rPr>
              <a:t>heat-affected zone </a:t>
            </a:r>
            <a:r>
              <a:rPr lang="en-GB" dirty="0"/>
              <a:t>(</a:t>
            </a:r>
            <a:r>
              <a:rPr lang="en-GB" dirty="0">
                <a:solidFill>
                  <a:srgbClr val="FF0000"/>
                </a:solidFill>
              </a:rPr>
              <a:t>HAZ</a:t>
            </a:r>
            <a:r>
              <a:rPr lang="en-GB" dirty="0"/>
              <a:t>) -the material close to the weld pool which was subjected to high temperature, and was modified by the heat.</a:t>
            </a:r>
            <a:endParaRPr lang="en-US" dirty="0"/>
          </a:p>
        </p:txBody>
      </p:sp>
      <p:sp>
        <p:nvSpPr>
          <p:cNvPr id="4" name="Rectangle 3"/>
          <p:cNvSpPr/>
          <p:nvPr/>
        </p:nvSpPr>
        <p:spPr>
          <a:xfrm>
            <a:off x="799550" y="555080"/>
            <a:ext cx="2871299" cy="769441"/>
          </a:xfrm>
          <a:prstGeom prst="rect">
            <a:avLst/>
          </a:prstGeom>
        </p:spPr>
        <p:txBody>
          <a:bodyPr wrap="none">
            <a:spAutoFit/>
          </a:bodyPr>
          <a:lstStyle/>
          <a:p>
            <a:r>
              <a:rPr lang="en-US" sz="4400" kern="0" dirty="0">
                <a:solidFill>
                  <a:srgbClr val="660066"/>
                </a:solidFill>
                <a:ea typeface="+mj-ea"/>
              </a:rPr>
              <a:t>A. Welding</a:t>
            </a:r>
            <a:endParaRPr lang="en-US" dirty="0"/>
          </a:p>
        </p:txBody>
      </p:sp>
    </p:spTree>
    <p:extLst>
      <p:ext uri="{BB962C8B-B14F-4D97-AF65-F5344CB8AC3E}">
        <p14:creationId xmlns:p14="http://schemas.microsoft.com/office/powerpoint/2010/main" val="943317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799" y="304800"/>
            <a:ext cx="10888133" cy="914400"/>
          </a:xfrm>
        </p:spPr>
        <p:txBody>
          <a:bodyPr/>
          <a:lstStyle/>
          <a:p>
            <a:r>
              <a:rPr lang="en-US" sz="4000" dirty="0">
                <a:solidFill>
                  <a:srgbClr val="660066"/>
                </a:solidFill>
              </a:rPr>
              <a:t>B. </a:t>
            </a:r>
            <a:r>
              <a:rPr lang="en-GB" sz="4000" dirty="0">
                <a:solidFill>
                  <a:srgbClr val="660066"/>
                </a:solidFill>
              </a:rPr>
              <a:t>Common gas and arc welding techniques</a:t>
            </a:r>
            <a:endParaRPr lang="en-US" sz="4000" dirty="0"/>
          </a:p>
        </p:txBody>
      </p:sp>
      <p:sp>
        <p:nvSpPr>
          <p:cNvPr id="3" name="Content Placeholder 2"/>
          <p:cNvSpPr>
            <a:spLocks noGrp="1"/>
          </p:cNvSpPr>
          <p:nvPr>
            <p:ph idx="1"/>
          </p:nvPr>
        </p:nvSpPr>
        <p:spPr>
          <a:xfrm>
            <a:off x="845126" y="1618191"/>
            <a:ext cx="10970821" cy="4770734"/>
          </a:xfrm>
        </p:spPr>
        <p:txBody>
          <a:bodyPr/>
          <a:lstStyle/>
          <a:p>
            <a:pPr marL="0" indent="0" algn="just">
              <a:buNone/>
            </a:pPr>
            <a:r>
              <a:rPr lang="en-GB" sz="2800" dirty="0">
                <a:solidFill>
                  <a:srgbClr val="FF0000"/>
                </a:solidFill>
              </a:rPr>
              <a:t>Shielded metal arc welding </a:t>
            </a:r>
            <a:r>
              <a:rPr lang="en-GB" sz="2800" dirty="0"/>
              <a:t>(</a:t>
            </a:r>
            <a:r>
              <a:rPr lang="en-GB" sz="2800" dirty="0">
                <a:solidFill>
                  <a:srgbClr val="FF0000"/>
                </a:solidFill>
              </a:rPr>
              <a:t>SMAW</a:t>
            </a:r>
            <a:r>
              <a:rPr lang="en-GB" sz="2800" dirty="0"/>
              <a:t>), generally called </a:t>
            </a:r>
            <a:r>
              <a:rPr lang="en-GB" sz="2800" dirty="0">
                <a:solidFill>
                  <a:srgbClr val="FF0000"/>
                </a:solidFill>
              </a:rPr>
              <a:t>arc welding </a:t>
            </a:r>
            <a:r>
              <a:rPr lang="en-GB" sz="2800" dirty="0"/>
              <a:t>or </a:t>
            </a:r>
            <a:r>
              <a:rPr lang="en-GB" sz="2800" dirty="0">
                <a:solidFill>
                  <a:srgbClr val="FF0000"/>
                </a:solidFill>
              </a:rPr>
              <a:t>stick welding</a:t>
            </a:r>
            <a:r>
              <a:rPr lang="en-GB" sz="2800" dirty="0"/>
              <a:t>, involves </a:t>
            </a:r>
            <a:r>
              <a:rPr lang="en-GB" sz="2800" dirty="0">
                <a:solidFill>
                  <a:srgbClr val="FF0000"/>
                </a:solidFill>
              </a:rPr>
              <a:t>striking an electric arc </a:t>
            </a:r>
            <a:r>
              <a:rPr lang="en-GB" sz="2800" dirty="0"/>
              <a:t>between the workpiece and an </a:t>
            </a:r>
            <a:r>
              <a:rPr lang="en-GB" sz="2800" dirty="0">
                <a:solidFill>
                  <a:srgbClr val="FF0000"/>
                </a:solidFill>
              </a:rPr>
              <a:t>electrode</a:t>
            </a:r>
            <a:r>
              <a:rPr lang="en-GB" sz="2800" dirty="0"/>
              <a:t> – an electrical conductor. The heat from the arc melts the base metal. The electrode consists of a </a:t>
            </a:r>
            <a:r>
              <a:rPr lang="en-GB" sz="2800" dirty="0">
                <a:solidFill>
                  <a:srgbClr val="FF0000"/>
                </a:solidFill>
              </a:rPr>
              <a:t>welding rod </a:t>
            </a:r>
            <a:r>
              <a:rPr lang="en-GB" sz="2800" dirty="0"/>
              <a:t>– a stick of metal of the same type as the workpiece – which provides filler. The welding rod is therefore </a:t>
            </a:r>
            <a:r>
              <a:rPr lang="en-GB" sz="2800" dirty="0">
                <a:solidFill>
                  <a:srgbClr val="FF0000"/>
                </a:solidFill>
              </a:rPr>
              <a:t>consumable</a:t>
            </a:r>
            <a:r>
              <a:rPr lang="en-GB" sz="2800" dirty="0"/>
              <a:t> -it is used up. The rod is also coated with a material called </a:t>
            </a:r>
            <a:r>
              <a:rPr lang="en-GB" sz="2800" dirty="0">
                <a:solidFill>
                  <a:srgbClr val="FF0000"/>
                </a:solidFill>
              </a:rPr>
              <a:t>flux</a:t>
            </a:r>
            <a:r>
              <a:rPr lang="en-GB" sz="2800" dirty="0"/>
              <a:t>. When heated, this produces a </a:t>
            </a:r>
            <a:r>
              <a:rPr lang="en-GB" sz="2800" dirty="0">
                <a:solidFill>
                  <a:srgbClr val="FF0000"/>
                </a:solidFill>
              </a:rPr>
              <a:t>shielding gas</a:t>
            </a:r>
            <a:r>
              <a:rPr lang="en-GB" sz="2800" dirty="0"/>
              <a:t>, which protects the molten metal from oxygen. Without this gas, the hot metal would combine with the oxygen in the air, and this would weaken the weld.</a:t>
            </a:r>
            <a:endParaRPr lang="en-US" sz="2800" dirty="0"/>
          </a:p>
        </p:txBody>
      </p:sp>
      <p:sp>
        <p:nvSpPr>
          <p:cNvPr id="5" name="Slide Number Placeholder 4"/>
          <p:cNvSpPr>
            <a:spLocks noGrp="1"/>
          </p:cNvSpPr>
          <p:nvPr>
            <p:ph type="sldNum" sz="quarter" idx="12"/>
          </p:nvPr>
        </p:nvSpPr>
        <p:spPr/>
        <p:txBody>
          <a:bodyPr/>
          <a:lstStyle/>
          <a:p>
            <a:pPr>
              <a:defRPr/>
            </a:pPr>
            <a:fld id="{0BBBC493-A687-4A5F-A4C1-EE0C90DBCDBA}" type="slidenum">
              <a:rPr lang="en-GB" altLang="en-US" smtClean="0"/>
              <a:pPr>
                <a:defRPr/>
              </a:pPr>
              <a:t>6</a:t>
            </a:fld>
            <a:endParaRPr lang="en-GB" altLang="en-US" dirty="0"/>
          </a:p>
        </p:txBody>
      </p:sp>
    </p:spTree>
    <p:extLst>
      <p:ext uri="{BB962C8B-B14F-4D97-AF65-F5344CB8AC3E}">
        <p14:creationId xmlns:p14="http://schemas.microsoft.com/office/powerpoint/2010/main" val="3532130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7</a:t>
            </a:fld>
            <a:endParaRPr lang="en-US" altLang="en-US"/>
          </a:p>
        </p:txBody>
      </p:sp>
      <p:pic>
        <p:nvPicPr>
          <p:cNvPr id="7" name="Picture 6"/>
          <p:cNvPicPr>
            <a:picLocks noChangeAspect="1"/>
          </p:cNvPicPr>
          <p:nvPr/>
        </p:nvPicPr>
        <p:blipFill>
          <a:blip r:embed="rId2"/>
          <a:stretch>
            <a:fillRect/>
          </a:stretch>
        </p:blipFill>
        <p:spPr>
          <a:xfrm>
            <a:off x="1074060" y="1683997"/>
            <a:ext cx="4365998" cy="4047190"/>
          </a:xfrm>
          <a:prstGeom prst="rect">
            <a:avLst/>
          </a:prstGeom>
        </p:spPr>
      </p:pic>
      <p:pic>
        <p:nvPicPr>
          <p:cNvPr id="8" name="Picture 7"/>
          <p:cNvPicPr>
            <a:picLocks noChangeAspect="1"/>
          </p:cNvPicPr>
          <p:nvPr/>
        </p:nvPicPr>
        <p:blipFill>
          <a:blip r:embed="rId3"/>
          <a:stretch>
            <a:fillRect/>
          </a:stretch>
        </p:blipFill>
        <p:spPr>
          <a:xfrm>
            <a:off x="6293922" y="1683996"/>
            <a:ext cx="4168715" cy="4047191"/>
          </a:xfrm>
          <a:prstGeom prst="rect">
            <a:avLst/>
          </a:prstGeom>
        </p:spPr>
      </p:pic>
      <p:sp>
        <p:nvSpPr>
          <p:cNvPr id="3" name="Rectangle 2"/>
          <p:cNvSpPr/>
          <p:nvPr/>
        </p:nvSpPr>
        <p:spPr>
          <a:xfrm>
            <a:off x="643467" y="515147"/>
            <a:ext cx="10955866" cy="707886"/>
          </a:xfrm>
          <a:prstGeom prst="rect">
            <a:avLst/>
          </a:prstGeom>
        </p:spPr>
        <p:txBody>
          <a:bodyPr wrap="square">
            <a:spAutoFit/>
          </a:bodyPr>
          <a:lstStyle/>
          <a:p>
            <a:r>
              <a:rPr lang="en-US" sz="4000" kern="0" dirty="0">
                <a:solidFill>
                  <a:srgbClr val="660066"/>
                </a:solidFill>
                <a:ea typeface="+mj-ea"/>
              </a:rPr>
              <a:t>B. </a:t>
            </a:r>
            <a:r>
              <a:rPr lang="en-GB" sz="4000" kern="0" dirty="0">
                <a:solidFill>
                  <a:srgbClr val="660066"/>
                </a:solidFill>
                <a:ea typeface="+mj-ea"/>
              </a:rPr>
              <a:t>Common gas and arc welding techniques</a:t>
            </a:r>
            <a:endParaRPr lang="en-US" dirty="0"/>
          </a:p>
        </p:txBody>
      </p:sp>
    </p:spTree>
    <p:extLst>
      <p:ext uri="{BB962C8B-B14F-4D97-AF65-F5344CB8AC3E}">
        <p14:creationId xmlns:p14="http://schemas.microsoft.com/office/powerpoint/2010/main" val="3468717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8</a:t>
            </a:fld>
            <a:endParaRPr lang="en-US" altLang="en-US" dirty="0"/>
          </a:p>
        </p:txBody>
      </p:sp>
      <p:sp>
        <p:nvSpPr>
          <p:cNvPr id="9" name="Rectangle 8"/>
          <p:cNvSpPr/>
          <p:nvPr/>
        </p:nvSpPr>
        <p:spPr>
          <a:xfrm>
            <a:off x="997526" y="1621695"/>
            <a:ext cx="10601807" cy="4031873"/>
          </a:xfrm>
          <a:prstGeom prst="rect">
            <a:avLst/>
          </a:prstGeom>
        </p:spPr>
        <p:txBody>
          <a:bodyPr wrap="square">
            <a:spAutoFit/>
          </a:bodyPr>
          <a:lstStyle/>
          <a:p>
            <a:pPr algn="just"/>
            <a:r>
              <a:rPr lang="en-GB" sz="3200" dirty="0"/>
              <a:t>In </a:t>
            </a:r>
            <a:r>
              <a:rPr lang="en-GB" sz="3200" dirty="0">
                <a:solidFill>
                  <a:srgbClr val="FF0000"/>
                </a:solidFill>
              </a:rPr>
              <a:t>gas welding</a:t>
            </a:r>
            <a:r>
              <a:rPr lang="en-GB" sz="3200" dirty="0"/>
              <a:t>, heat comes from a torch which burns </a:t>
            </a:r>
            <a:r>
              <a:rPr lang="en-GB" sz="3200" dirty="0" err="1">
                <a:solidFill>
                  <a:srgbClr val="FF0000"/>
                </a:solidFill>
              </a:rPr>
              <a:t>oxyfuel</a:t>
            </a:r>
            <a:r>
              <a:rPr lang="en-GB" sz="3200" dirty="0"/>
              <a:t> - a mixture of </a:t>
            </a:r>
            <a:r>
              <a:rPr lang="en-GB" sz="3200" dirty="0">
                <a:solidFill>
                  <a:srgbClr val="FF0000"/>
                </a:solidFill>
              </a:rPr>
              <a:t>oxygen</a:t>
            </a:r>
            <a:r>
              <a:rPr lang="en-GB" sz="3200" dirty="0"/>
              <a:t> (02) and a gas fuel. The gas fuel burns much hotter in oxygen than it would in the air. The most common fuel is acetylene (C2H2) called </a:t>
            </a:r>
            <a:r>
              <a:rPr lang="en-GB" sz="3200" dirty="0">
                <a:solidFill>
                  <a:srgbClr val="FF0000"/>
                </a:solidFill>
              </a:rPr>
              <a:t>oxyacetylene</a:t>
            </a:r>
            <a:r>
              <a:rPr lang="en-GB" sz="3200" dirty="0"/>
              <a:t> when mixed with oxygen. Welding rods provide filler but flux is not required, as the burning </a:t>
            </a:r>
            <a:r>
              <a:rPr lang="en-GB" sz="3200" dirty="0" err="1"/>
              <a:t>oxyfuel</a:t>
            </a:r>
            <a:r>
              <a:rPr lang="en-GB" sz="3200" dirty="0"/>
              <a:t> produces </a:t>
            </a:r>
            <a:r>
              <a:rPr lang="en-GB" sz="3200" dirty="0">
                <a:solidFill>
                  <a:srgbClr val="FF0000"/>
                </a:solidFill>
              </a:rPr>
              <a:t>carbon dioxide </a:t>
            </a:r>
            <a:r>
              <a:rPr lang="en-GB" sz="3200" dirty="0"/>
              <a:t>(C02) which acts as a shielding gas.</a:t>
            </a:r>
            <a:endParaRPr lang="en-US" sz="3200" dirty="0"/>
          </a:p>
        </p:txBody>
      </p:sp>
      <p:sp>
        <p:nvSpPr>
          <p:cNvPr id="3" name="Rectangle 2"/>
          <p:cNvSpPr/>
          <p:nvPr/>
        </p:nvSpPr>
        <p:spPr>
          <a:xfrm>
            <a:off x="643465" y="513490"/>
            <a:ext cx="10549467" cy="707886"/>
          </a:xfrm>
          <a:prstGeom prst="rect">
            <a:avLst/>
          </a:prstGeom>
        </p:spPr>
        <p:txBody>
          <a:bodyPr wrap="square">
            <a:spAutoFit/>
          </a:bodyPr>
          <a:lstStyle/>
          <a:p>
            <a:r>
              <a:rPr lang="en-US" sz="4000" kern="0" dirty="0">
                <a:solidFill>
                  <a:srgbClr val="660066"/>
                </a:solidFill>
                <a:ea typeface="+mj-ea"/>
              </a:rPr>
              <a:t>B. </a:t>
            </a:r>
            <a:r>
              <a:rPr lang="en-GB" sz="4000" kern="0" dirty="0">
                <a:solidFill>
                  <a:srgbClr val="660066"/>
                </a:solidFill>
                <a:ea typeface="+mj-ea"/>
              </a:rPr>
              <a:t>Common gas and arc welding techniques</a:t>
            </a:r>
            <a:endParaRPr lang="en-US" dirty="0"/>
          </a:p>
        </p:txBody>
      </p:sp>
    </p:spTree>
    <p:extLst>
      <p:ext uri="{BB962C8B-B14F-4D97-AF65-F5344CB8AC3E}">
        <p14:creationId xmlns:p14="http://schemas.microsoft.com/office/powerpoint/2010/main" val="14770662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5343" y="1624084"/>
            <a:ext cx="10643990" cy="3684186"/>
          </a:xfrm>
        </p:spPr>
        <p:txBody>
          <a:bodyPr/>
          <a:lstStyle/>
          <a:p>
            <a:pPr marL="0" indent="0" algn="just">
              <a:buNone/>
            </a:pPr>
            <a:r>
              <a:rPr lang="en-GB" dirty="0"/>
              <a:t>In </a:t>
            </a:r>
            <a:r>
              <a:rPr lang="en-GB" dirty="0">
                <a:solidFill>
                  <a:srgbClr val="FF0000"/>
                </a:solidFill>
              </a:rPr>
              <a:t>gas metal arc welding </a:t>
            </a:r>
            <a:r>
              <a:rPr lang="en-GB" dirty="0"/>
              <a:t>(</a:t>
            </a:r>
            <a:r>
              <a:rPr lang="en-GB" dirty="0">
                <a:solidFill>
                  <a:srgbClr val="FF0000"/>
                </a:solidFill>
              </a:rPr>
              <a:t>GMAW</a:t>
            </a:r>
            <a:r>
              <a:rPr lang="en-GB" dirty="0"/>
              <a:t>)- often called </a:t>
            </a:r>
            <a:r>
              <a:rPr lang="en-GB" dirty="0">
                <a:solidFill>
                  <a:srgbClr val="FF0000"/>
                </a:solidFill>
              </a:rPr>
              <a:t>MIG welding </a:t>
            </a:r>
            <a:r>
              <a:rPr lang="en-GB" dirty="0"/>
              <a:t>(</a:t>
            </a:r>
            <a:r>
              <a:rPr lang="en-GB" dirty="0">
                <a:solidFill>
                  <a:srgbClr val="FF0000"/>
                </a:solidFill>
              </a:rPr>
              <a:t>Metal Inert Gas</a:t>
            </a:r>
            <a:r>
              <a:rPr lang="en-GB" dirty="0"/>
              <a:t>) - an arc is struck between the</a:t>
            </a:r>
          </a:p>
          <a:p>
            <a:pPr marL="0" indent="0" algn="just">
              <a:buNone/>
            </a:pPr>
            <a:r>
              <a:rPr lang="en-GB" dirty="0"/>
              <a:t>workpiece and a wire which is made of the same metal</a:t>
            </a:r>
          </a:p>
          <a:p>
            <a:pPr marL="0" indent="0" algn="just">
              <a:buNone/>
            </a:pPr>
            <a:r>
              <a:rPr lang="en-GB" dirty="0"/>
              <a:t>as the base metal. The wire acts as a consumable electrode, supplying filler. A shielding gas, often </a:t>
            </a:r>
            <a:r>
              <a:rPr lang="en-GB" dirty="0">
                <a:solidFill>
                  <a:srgbClr val="FF0000"/>
                </a:solidFill>
              </a:rPr>
              <a:t>argon </a:t>
            </a:r>
            <a:r>
              <a:rPr lang="en-GB" dirty="0"/>
              <a:t>(</a:t>
            </a:r>
            <a:r>
              <a:rPr lang="en-GB" dirty="0" err="1"/>
              <a:t>Ar</a:t>
            </a:r>
            <a:r>
              <a:rPr lang="en-GB" dirty="0"/>
              <a:t>), is blown onto the weld pool.</a:t>
            </a: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9</a:t>
            </a:fld>
            <a:endParaRPr lang="en-US" altLang="en-US"/>
          </a:p>
        </p:txBody>
      </p:sp>
      <p:sp>
        <p:nvSpPr>
          <p:cNvPr id="4" name="Rectangle 3"/>
          <p:cNvSpPr/>
          <p:nvPr/>
        </p:nvSpPr>
        <p:spPr>
          <a:xfrm>
            <a:off x="880533" y="689972"/>
            <a:ext cx="10972800" cy="707886"/>
          </a:xfrm>
          <a:prstGeom prst="rect">
            <a:avLst/>
          </a:prstGeom>
        </p:spPr>
        <p:txBody>
          <a:bodyPr wrap="square">
            <a:spAutoFit/>
          </a:bodyPr>
          <a:lstStyle/>
          <a:p>
            <a:r>
              <a:rPr lang="en-US" sz="4000" kern="0" dirty="0">
                <a:solidFill>
                  <a:srgbClr val="660066"/>
                </a:solidFill>
                <a:ea typeface="+mj-ea"/>
              </a:rPr>
              <a:t>B. </a:t>
            </a:r>
            <a:r>
              <a:rPr lang="en-GB" sz="4000" kern="0" dirty="0">
                <a:solidFill>
                  <a:srgbClr val="660066"/>
                </a:solidFill>
                <a:ea typeface="+mj-ea"/>
              </a:rPr>
              <a:t>Common gas and arc welding techniques</a:t>
            </a:r>
            <a:endParaRPr lang="en-US" dirty="0"/>
          </a:p>
        </p:txBody>
      </p:sp>
    </p:spTree>
    <p:extLst>
      <p:ext uri="{BB962C8B-B14F-4D97-AF65-F5344CB8AC3E}">
        <p14:creationId xmlns:p14="http://schemas.microsoft.com/office/powerpoint/2010/main" val="17832748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399" y="1513113"/>
            <a:ext cx="10735733" cy="4718353"/>
          </a:xfrm>
        </p:spPr>
        <p:txBody>
          <a:bodyPr/>
          <a:lstStyle/>
          <a:p>
            <a:pPr marL="0" indent="0" algn="just">
              <a:buNone/>
            </a:pPr>
            <a:r>
              <a:rPr lang="en-GB" dirty="0"/>
              <a:t>In </a:t>
            </a:r>
            <a:r>
              <a:rPr lang="en-GB" dirty="0">
                <a:solidFill>
                  <a:srgbClr val="FF0000"/>
                </a:solidFill>
              </a:rPr>
              <a:t>gas tungsten arc welding </a:t>
            </a:r>
            <a:r>
              <a:rPr lang="en-GB" dirty="0"/>
              <a:t>(</a:t>
            </a:r>
            <a:r>
              <a:rPr lang="en-GB" dirty="0">
                <a:solidFill>
                  <a:srgbClr val="FF0000"/>
                </a:solidFill>
              </a:rPr>
              <a:t>GTAW</a:t>
            </a:r>
            <a:r>
              <a:rPr lang="en-GB" dirty="0"/>
              <a:t>)- often called </a:t>
            </a:r>
            <a:r>
              <a:rPr lang="en-GB" dirty="0">
                <a:solidFill>
                  <a:srgbClr val="FF0000"/>
                </a:solidFill>
              </a:rPr>
              <a:t>TIG welding </a:t>
            </a:r>
            <a:r>
              <a:rPr lang="en-GB" dirty="0"/>
              <a:t>(</a:t>
            </a:r>
            <a:r>
              <a:rPr lang="en-GB" dirty="0">
                <a:solidFill>
                  <a:srgbClr val="FF0000"/>
                </a:solidFill>
              </a:rPr>
              <a:t>Tungsten Inert Gas</a:t>
            </a:r>
            <a:r>
              <a:rPr lang="en-GB" dirty="0"/>
              <a:t>) – an arc comes from an electrode made of tungsten (W). However, the tungsten is </a:t>
            </a:r>
            <a:r>
              <a:rPr lang="en-GB" dirty="0">
                <a:solidFill>
                  <a:srgbClr val="FF0000"/>
                </a:solidFill>
              </a:rPr>
              <a:t>non-consumable</a:t>
            </a:r>
            <a:r>
              <a:rPr lang="en-GB" dirty="0"/>
              <a:t>-it does not melt, and is not </a:t>
            </a:r>
            <a:r>
              <a:rPr lang="en-GB" dirty="0">
                <a:solidFill>
                  <a:srgbClr val="FF0000"/>
                </a:solidFill>
              </a:rPr>
              <a:t>consumed</a:t>
            </a:r>
            <a:r>
              <a:rPr lang="en-GB" dirty="0"/>
              <a:t> as filler during the welding process. A separate welding rod is used to supply filler, if required. As with MIG welding, a shielding gas such as argon is blown onto the weld.</a:t>
            </a:r>
          </a:p>
          <a:p>
            <a:pPr marL="0" indent="0" algn="just">
              <a:buNone/>
            </a:pPr>
            <a:endParaRPr lang="en-GB" dirty="0"/>
          </a:p>
          <a:p>
            <a:pPr marL="0" indent="0" algn="just">
              <a:buNone/>
            </a:pPr>
            <a:r>
              <a:rPr lang="en-GB" dirty="0"/>
              <a:t>Note: </a:t>
            </a:r>
            <a:r>
              <a:rPr lang="en-GB" dirty="0">
                <a:solidFill>
                  <a:srgbClr val="FF0000"/>
                </a:solidFill>
              </a:rPr>
              <a:t>MIG</a:t>
            </a:r>
            <a:r>
              <a:rPr lang="en-GB" dirty="0"/>
              <a:t> and </a:t>
            </a:r>
            <a:r>
              <a:rPr lang="en-GB" dirty="0">
                <a:solidFill>
                  <a:srgbClr val="FF0000"/>
                </a:solidFill>
              </a:rPr>
              <a:t>TIG</a:t>
            </a:r>
            <a:r>
              <a:rPr lang="en-GB" dirty="0"/>
              <a:t> are said as words: /</a:t>
            </a:r>
            <a:r>
              <a:rPr lang="en-GB" dirty="0" err="1"/>
              <a:t>rrug</a:t>
            </a:r>
            <a:r>
              <a:rPr lang="en-GB" dirty="0"/>
              <a:t>/ and /</a:t>
            </a:r>
            <a:r>
              <a:rPr lang="en-GB" dirty="0" err="1"/>
              <a:t>tlg</a:t>
            </a:r>
            <a:r>
              <a:rPr lang="en-GB" dirty="0"/>
              <a:t>/.</a:t>
            </a:r>
            <a:endParaRPr lang="en-US"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10</a:t>
            </a:fld>
            <a:endParaRPr lang="en-US" altLang="en-US"/>
          </a:p>
        </p:txBody>
      </p:sp>
      <p:sp>
        <p:nvSpPr>
          <p:cNvPr id="4" name="Rectangle 3"/>
          <p:cNvSpPr/>
          <p:nvPr/>
        </p:nvSpPr>
        <p:spPr>
          <a:xfrm>
            <a:off x="643464" y="530424"/>
            <a:ext cx="10871201" cy="707886"/>
          </a:xfrm>
          <a:prstGeom prst="rect">
            <a:avLst/>
          </a:prstGeom>
        </p:spPr>
        <p:txBody>
          <a:bodyPr wrap="square">
            <a:spAutoFit/>
          </a:bodyPr>
          <a:lstStyle/>
          <a:p>
            <a:r>
              <a:rPr lang="en-US" sz="4000" kern="0" dirty="0">
                <a:solidFill>
                  <a:srgbClr val="660066"/>
                </a:solidFill>
                <a:ea typeface="+mj-ea"/>
              </a:rPr>
              <a:t>B. </a:t>
            </a:r>
            <a:r>
              <a:rPr lang="en-GB" sz="4000" kern="0" dirty="0">
                <a:solidFill>
                  <a:srgbClr val="660066"/>
                </a:solidFill>
                <a:ea typeface="+mj-ea"/>
              </a:rPr>
              <a:t>Common gas and arc welding techniques</a:t>
            </a:r>
            <a:endParaRPr lang="en-US" dirty="0"/>
          </a:p>
        </p:txBody>
      </p:sp>
    </p:spTree>
    <p:extLst>
      <p:ext uri="{BB962C8B-B14F-4D97-AF65-F5344CB8AC3E}">
        <p14:creationId xmlns:p14="http://schemas.microsoft.com/office/powerpoint/2010/main" val="2270236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Exercises </a:t>
            </a:r>
          </a:p>
        </p:txBody>
      </p:sp>
      <p:sp>
        <p:nvSpPr>
          <p:cNvPr id="3" name="Content Placeholder 2"/>
          <p:cNvSpPr>
            <a:spLocks noGrp="1"/>
          </p:cNvSpPr>
          <p:nvPr>
            <p:ph idx="1"/>
          </p:nvPr>
        </p:nvSpPr>
        <p:spPr>
          <a:xfrm>
            <a:off x="812800" y="1520575"/>
            <a:ext cx="10727140" cy="1009934"/>
          </a:xfrm>
        </p:spPr>
        <p:txBody>
          <a:bodyPr/>
          <a:lstStyle/>
          <a:p>
            <a:pPr marL="0" indent="0" algn="just">
              <a:buNone/>
            </a:pPr>
            <a:r>
              <a:rPr lang="en-US" sz="2800" dirty="0">
                <a:solidFill>
                  <a:srgbClr val="FF0000"/>
                </a:solidFill>
              </a:rPr>
              <a:t>28.1 </a:t>
            </a:r>
            <a:r>
              <a:rPr lang="en-GB" sz="2800" dirty="0">
                <a:solidFill>
                  <a:srgbClr val="FF0000"/>
                </a:solidFill>
              </a:rPr>
              <a:t>Complete the extract from a technical document about welding using the words in the box. You will need to use some words twice. Look at A opposite to help you.</a:t>
            </a:r>
            <a:endParaRPr lang="en-US" sz="2800" dirty="0">
              <a:solidFill>
                <a:srgbClr val="FF0000"/>
              </a:solidFill>
            </a:endParaRP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11</a:t>
            </a:fld>
            <a:endParaRPr lang="en-US" altLang="en-US"/>
          </a:p>
        </p:txBody>
      </p:sp>
      <p:sp>
        <p:nvSpPr>
          <p:cNvPr id="9" name="Rectangle 8"/>
          <p:cNvSpPr/>
          <p:nvPr/>
        </p:nvSpPr>
        <p:spPr>
          <a:xfrm>
            <a:off x="1175657" y="2819794"/>
            <a:ext cx="10747169" cy="523220"/>
          </a:xfrm>
          <a:prstGeom prst="rect">
            <a:avLst/>
          </a:prstGeom>
        </p:spPr>
        <p:txBody>
          <a:bodyPr wrap="square">
            <a:spAutoFit/>
          </a:bodyPr>
          <a:lstStyle/>
          <a:p>
            <a:endParaRPr lang="en-US" sz="2800" dirty="0"/>
          </a:p>
        </p:txBody>
      </p:sp>
      <p:pic>
        <p:nvPicPr>
          <p:cNvPr id="10" name="Picture 9"/>
          <p:cNvPicPr>
            <a:picLocks noChangeAspect="1"/>
          </p:cNvPicPr>
          <p:nvPr/>
        </p:nvPicPr>
        <p:blipFill>
          <a:blip r:embed="rId3"/>
          <a:stretch>
            <a:fillRect/>
          </a:stretch>
        </p:blipFill>
        <p:spPr>
          <a:xfrm>
            <a:off x="3700489" y="232024"/>
            <a:ext cx="7839452" cy="1215775"/>
          </a:xfrm>
          <a:prstGeom prst="rect">
            <a:avLst/>
          </a:prstGeom>
        </p:spPr>
      </p:pic>
      <p:sp>
        <p:nvSpPr>
          <p:cNvPr id="11" name="Rectangle 10"/>
          <p:cNvSpPr/>
          <p:nvPr/>
        </p:nvSpPr>
        <p:spPr>
          <a:xfrm>
            <a:off x="812801" y="3056663"/>
            <a:ext cx="10931896" cy="2893100"/>
          </a:xfrm>
          <a:prstGeom prst="rect">
            <a:avLst/>
          </a:prstGeom>
        </p:spPr>
        <p:txBody>
          <a:bodyPr wrap="square">
            <a:spAutoFit/>
          </a:bodyPr>
          <a:lstStyle/>
          <a:p>
            <a:pPr algn="just"/>
            <a:r>
              <a:rPr lang="en-GB" sz="2600" dirty="0"/>
              <a:t>It is possible for components made of different metals to be (1) .............. . For instance, steel can be welded to copper and to brass. However, it is much more difficult to weld components made of two (2) .............. than it is to weld those made of the same (3) ............... While there is no difficulty in melting two different metals and mixing them together in a (4) ................ state, problems occur once the hot, liquid metal forming the (5)............. starts to cool.</a:t>
            </a:r>
            <a:endParaRPr lang="en-US" sz="2600" dirty="0"/>
          </a:p>
        </p:txBody>
      </p:sp>
    </p:spTree>
    <p:extLst>
      <p:ext uri="{BB962C8B-B14F-4D97-AF65-F5344CB8AC3E}">
        <p14:creationId xmlns:p14="http://schemas.microsoft.com/office/powerpoint/2010/main" val="1436779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12</a:t>
            </a:fld>
            <a:endParaRPr lang="en-US" altLang="en-US" dirty="0"/>
          </a:p>
        </p:txBody>
      </p:sp>
      <p:sp>
        <p:nvSpPr>
          <p:cNvPr id="13" name="Rectangle 12"/>
          <p:cNvSpPr/>
          <p:nvPr/>
        </p:nvSpPr>
        <p:spPr>
          <a:xfrm>
            <a:off x="926275" y="1582341"/>
            <a:ext cx="10759044" cy="2677656"/>
          </a:xfrm>
          <a:prstGeom prst="rect">
            <a:avLst/>
          </a:prstGeom>
        </p:spPr>
        <p:txBody>
          <a:bodyPr wrap="square">
            <a:spAutoFit/>
          </a:bodyPr>
          <a:lstStyle/>
          <a:p>
            <a:r>
              <a:rPr lang="en-GB" sz="2400" dirty="0"/>
              <a:t>As this process takes place, the two metals will not necessarily</a:t>
            </a:r>
          </a:p>
          <a:p>
            <a:r>
              <a:rPr lang="en-GB" sz="2400" dirty="0"/>
              <a:t>(6) ................................ properly. Once the joint has cooled, this can result in (7) ................................ , such as cracks, at the heart of the (8) .............................................. In addition, as the</a:t>
            </a:r>
          </a:p>
          <a:p>
            <a:r>
              <a:rPr lang="en-GB" sz="2400" dirty="0"/>
              <a:t>metals contract at different rates (due to different coefficients of thermal expansion), powerful (9) ................................ can build up, not only in the joint, but also in the wider (10) ................................ near the joint</a:t>
            </a:r>
            <a:endParaRPr lang="en-US" sz="2400" dirty="0"/>
          </a:p>
        </p:txBody>
      </p:sp>
      <p:pic>
        <p:nvPicPr>
          <p:cNvPr id="2" name="Picture 1"/>
          <p:cNvPicPr>
            <a:picLocks noChangeAspect="1"/>
          </p:cNvPicPr>
          <p:nvPr/>
        </p:nvPicPr>
        <p:blipFill>
          <a:blip r:embed="rId2"/>
          <a:stretch>
            <a:fillRect/>
          </a:stretch>
        </p:blipFill>
        <p:spPr>
          <a:xfrm>
            <a:off x="2149434" y="4437478"/>
            <a:ext cx="6688448" cy="1810922"/>
          </a:xfrm>
          <a:prstGeom prst="rect">
            <a:avLst/>
          </a:prstGeom>
        </p:spPr>
      </p:pic>
    </p:spTree>
    <p:extLst>
      <p:ext uri="{BB962C8B-B14F-4D97-AF65-F5344CB8AC3E}">
        <p14:creationId xmlns:p14="http://schemas.microsoft.com/office/powerpoint/2010/main" val="1368257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21733" y="0"/>
            <a:ext cx="11446934" cy="1044495"/>
          </a:xfrm>
        </p:spPr>
        <p:txBody>
          <a:bodyPr/>
          <a:lstStyle/>
          <a:p>
            <a:pPr marL="0" indent="0" algn="just">
              <a:buNone/>
            </a:pPr>
            <a:r>
              <a:rPr lang="en-US" sz="2400" dirty="0">
                <a:solidFill>
                  <a:srgbClr val="FF0000"/>
                </a:solidFill>
              </a:rPr>
              <a:t>28.2 </a:t>
            </a:r>
            <a:r>
              <a:rPr lang="en-GB" sz="2400" dirty="0">
                <a:solidFill>
                  <a:srgbClr val="FF0000"/>
                </a:solidFill>
              </a:rPr>
              <a:t>Match the two parts to make eleven correct sentences about welding techniques. You will need to use some parts more than once. </a:t>
            </a:r>
            <a:endParaRPr lang="en-GB" sz="2200" dirty="0"/>
          </a:p>
          <a:p>
            <a:pPr marL="0" indent="0" algn="just">
              <a:buNone/>
            </a:pPr>
            <a:endParaRPr lang="en-GB" sz="2200" dirty="0">
              <a:solidFill>
                <a:srgbClr val="FF0000"/>
              </a:solidFill>
            </a:endParaRPr>
          </a:p>
          <a:p>
            <a:pPr marL="0" indent="0" algn="just">
              <a:buNone/>
            </a:pPr>
            <a:endParaRPr lang="en-GB" sz="2200" dirty="0">
              <a:solidFill>
                <a:srgbClr val="FF0000"/>
              </a:solidFill>
            </a:endParaRPr>
          </a:p>
          <a:p>
            <a:pPr marL="0" indent="0" algn="just">
              <a:buNone/>
            </a:pPr>
            <a:r>
              <a:rPr lang="en-GB" sz="2200" dirty="0">
                <a:solidFill>
                  <a:srgbClr val="FF0000"/>
                </a:solidFill>
              </a:rPr>
              <a:t>      1</a:t>
            </a:r>
            <a:r>
              <a:rPr lang="en-GB" sz="2200" dirty="0"/>
              <a:t> Shielded metal arc welding uses</a:t>
            </a:r>
          </a:p>
          <a:p>
            <a:pPr marL="0" indent="0" algn="just">
              <a:buNone/>
            </a:pPr>
            <a:r>
              <a:rPr lang="en-GB" sz="2200" dirty="0">
                <a:solidFill>
                  <a:srgbClr val="FF0000"/>
                </a:solidFill>
              </a:rPr>
              <a:t>      2</a:t>
            </a:r>
            <a:r>
              <a:rPr lang="en-GB" sz="2200" dirty="0"/>
              <a:t> Gas welding uses</a:t>
            </a:r>
          </a:p>
          <a:p>
            <a:pPr marL="0" indent="0" algn="just">
              <a:buNone/>
            </a:pPr>
            <a:r>
              <a:rPr lang="en-GB" sz="2200" dirty="0">
                <a:solidFill>
                  <a:srgbClr val="FF0000"/>
                </a:solidFill>
              </a:rPr>
              <a:t>      3</a:t>
            </a:r>
            <a:r>
              <a:rPr lang="en-GB" sz="2200" dirty="0"/>
              <a:t> Gas metal arc welding uses</a:t>
            </a:r>
          </a:p>
          <a:p>
            <a:pPr marL="0" indent="0" algn="just">
              <a:buNone/>
            </a:pPr>
            <a:r>
              <a:rPr lang="en-GB" sz="2200" dirty="0">
                <a:solidFill>
                  <a:srgbClr val="FF0000"/>
                </a:solidFill>
              </a:rPr>
              <a:t>      4</a:t>
            </a:r>
            <a:r>
              <a:rPr lang="en-GB" sz="2200" dirty="0"/>
              <a:t> Gas tungsten arc welding uses</a:t>
            </a:r>
          </a:p>
          <a:p>
            <a:pPr marL="0" indent="0" algn="just">
              <a:buNone/>
            </a:pPr>
            <a:endParaRPr lang="en-US" sz="2200" dirty="0"/>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13</a:t>
            </a:fld>
            <a:endParaRPr lang="en-US" altLang="en-US" dirty="0"/>
          </a:p>
        </p:txBody>
      </p:sp>
      <p:pic>
        <p:nvPicPr>
          <p:cNvPr id="2" name="Picture 1"/>
          <p:cNvPicPr>
            <a:picLocks noChangeAspect="1"/>
          </p:cNvPicPr>
          <p:nvPr/>
        </p:nvPicPr>
        <p:blipFill>
          <a:blip r:embed="rId3"/>
          <a:stretch>
            <a:fillRect/>
          </a:stretch>
        </p:blipFill>
        <p:spPr>
          <a:xfrm>
            <a:off x="122853" y="5723506"/>
            <a:ext cx="5431280" cy="951361"/>
          </a:xfrm>
          <a:prstGeom prst="rect">
            <a:avLst/>
          </a:prstGeom>
        </p:spPr>
      </p:pic>
      <p:sp>
        <p:nvSpPr>
          <p:cNvPr id="6" name="Content Placeholder 2"/>
          <p:cNvSpPr txBox="1">
            <a:spLocks/>
          </p:cNvSpPr>
          <p:nvPr/>
        </p:nvSpPr>
        <p:spPr>
          <a:xfrm>
            <a:off x="6181551" y="1545197"/>
            <a:ext cx="5427133" cy="4675188"/>
          </a:xfrm>
          <a:prstGeom prst="rect">
            <a:avLst/>
          </a:prstGeom>
        </p:spPr>
        <p:txBody>
          <a:bodyPr/>
          <a:lstStyle>
            <a:lvl1pPr marL="342900" indent="-342900" algn="l" rtl="0" eaLnBrk="0" fontAlgn="base" hangingPunct="0">
              <a:spcBef>
                <a:spcPct val="20000"/>
              </a:spcBef>
              <a:spcAft>
                <a:spcPct val="0"/>
              </a:spcAft>
              <a:buClr>
                <a:schemeClr val="hlink"/>
              </a:buClr>
              <a:buSzPct val="110000"/>
              <a:buFont typeface="Wingdings" pitchFamily="2" charset="2"/>
              <a:buBlip>
                <a:blip r:embed="rId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a:lstStyle>
          <a:p>
            <a:pPr marL="0" indent="0" algn="just">
              <a:buFont typeface="Wingdings" pitchFamily="2" charset="2"/>
              <a:buNone/>
            </a:pPr>
            <a:r>
              <a:rPr lang="en-GB" sz="2200" kern="0" dirty="0">
                <a:solidFill>
                  <a:srgbClr val="FF0000"/>
                </a:solidFill>
              </a:rPr>
              <a:t>a</a:t>
            </a:r>
            <a:r>
              <a:rPr lang="en-GB" sz="2200" kern="0" dirty="0"/>
              <a:t> burning gas.</a:t>
            </a:r>
          </a:p>
          <a:p>
            <a:pPr marL="0" indent="0" algn="just">
              <a:buFont typeface="Wingdings" pitchFamily="2" charset="2"/>
              <a:buNone/>
            </a:pPr>
            <a:r>
              <a:rPr lang="en-GB" sz="2200" kern="0" dirty="0">
                <a:solidFill>
                  <a:srgbClr val="FF0000"/>
                </a:solidFill>
              </a:rPr>
              <a:t>b</a:t>
            </a:r>
            <a:r>
              <a:rPr lang="en-GB" sz="2200" kern="0" dirty="0"/>
              <a:t> a consumable electrode.</a:t>
            </a:r>
          </a:p>
          <a:p>
            <a:pPr marL="0" indent="0" algn="just">
              <a:buFont typeface="Wingdings" pitchFamily="2" charset="2"/>
              <a:buNone/>
            </a:pPr>
            <a:r>
              <a:rPr lang="en-GB" sz="2200" kern="0" dirty="0">
                <a:solidFill>
                  <a:srgbClr val="FF0000"/>
                </a:solidFill>
              </a:rPr>
              <a:t>c</a:t>
            </a:r>
            <a:r>
              <a:rPr lang="en-GB" sz="2200" kern="0" dirty="0"/>
              <a:t> a non-consumable electrode.</a:t>
            </a:r>
          </a:p>
          <a:p>
            <a:pPr marL="0" indent="0" algn="just">
              <a:buFont typeface="Wingdings" pitchFamily="2" charset="2"/>
              <a:buNone/>
            </a:pPr>
            <a:r>
              <a:rPr lang="en-GB" sz="2200" kern="0" dirty="0">
                <a:solidFill>
                  <a:srgbClr val="FF0000"/>
                </a:solidFill>
              </a:rPr>
              <a:t>d</a:t>
            </a:r>
            <a:r>
              <a:rPr lang="en-GB" sz="2200" kern="0" dirty="0"/>
              <a:t> a separate welding rod which is not an electrode.</a:t>
            </a:r>
          </a:p>
          <a:p>
            <a:pPr marL="0" indent="0" algn="just">
              <a:buFont typeface="Wingdings" pitchFamily="2" charset="2"/>
              <a:buNone/>
            </a:pPr>
            <a:r>
              <a:rPr lang="en-GB" sz="2200" kern="0" dirty="0">
                <a:solidFill>
                  <a:srgbClr val="FF0000"/>
                </a:solidFill>
              </a:rPr>
              <a:t>e</a:t>
            </a:r>
            <a:r>
              <a:rPr lang="en-GB" sz="2200" kern="0" dirty="0"/>
              <a:t> a special coating on the welding rod which produces a shielding gas.</a:t>
            </a:r>
          </a:p>
          <a:p>
            <a:pPr marL="0" indent="0" algn="just">
              <a:buFont typeface="Wingdings" pitchFamily="2" charset="2"/>
              <a:buNone/>
            </a:pPr>
            <a:r>
              <a:rPr lang="en-GB" sz="2200" kern="0" dirty="0">
                <a:solidFill>
                  <a:srgbClr val="FF0000"/>
                </a:solidFill>
              </a:rPr>
              <a:t>f</a:t>
            </a:r>
            <a:r>
              <a:rPr lang="en-GB" sz="2200" kern="0" dirty="0"/>
              <a:t> a separate gas supply, blown onto the weld as a shielding gas.</a:t>
            </a:r>
          </a:p>
          <a:p>
            <a:pPr marL="0" indent="0" algn="just">
              <a:buFont typeface="Wingdings" pitchFamily="2" charset="2"/>
              <a:buNone/>
            </a:pPr>
            <a:r>
              <a:rPr lang="en-GB" sz="2200" kern="0" dirty="0">
                <a:solidFill>
                  <a:srgbClr val="FF0000"/>
                </a:solidFill>
              </a:rPr>
              <a:t>g</a:t>
            </a:r>
            <a:r>
              <a:rPr lang="en-GB" sz="2200" kern="0" dirty="0"/>
              <a:t> a shielding gas generated by burned </a:t>
            </a:r>
            <a:r>
              <a:rPr lang="en-GB" sz="2200" kern="0" dirty="0" err="1"/>
              <a:t>oxyfuel</a:t>
            </a:r>
            <a:r>
              <a:rPr lang="en-GB" sz="2200" kern="0" dirty="0"/>
              <a:t>.</a:t>
            </a:r>
          </a:p>
          <a:p>
            <a:pPr marL="0" indent="0" algn="just">
              <a:buFont typeface="Wingdings" pitchFamily="2" charset="2"/>
              <a:buNone/>
            </a:pPr>
            <a:r>
              <a:rPr lang="en-GB" sz="2200" kern="0" dirty="0">
                <a:solidFill>
                  <a:srgbClr val="FF0000"/>
                </a:solidFill>
              </a:rPr>
              <a:t>h</a:t>
            </a:r>
            <a:r>
              <a:rPr lang="en-GB" sz="2200" kern="0" dirty="0"/>
              <a:t> a gas whose purpose is to increase the temperature of the welding process.</a:t>
            </a:r>
            <a:endParaRPr lang="en-US" sz="2200" kern="0" dirty="0"/>
          </a:p>
          <a:p>
            <a:pPr marL="0" indent="0" algn="just">
              <a:buFont typeface="Wingdings" pitchFamily="2" charset="2"/>
              <a:buNone/>
            </a:pPr>
            <a:endParaRPr lang="en-GB" sz="2000" kern="0" dirty="0"/>
          </a:p>
        </p:txBody>
      </p:sp>
    </p:spTree>
    <p:extLst>
      <p:ext uri="{BB962C8B-B14F-4D97-AF65-F5344CB8AC3E}">
        <p14:creationId xmlns:p14="http://schemas.microsoft.com/office/powerpoint/2010/main" val="3792767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8929" y="143392"/>
            <a:ext cx="10789392" cy="1044495"/>
          </a:xfrm>
        </p:spPr>
        <p:txBody>
          <a:bodyPr/>
          <a:lstStyle/>
          <a:p>
            <a:pPr marL="0" indent="0" algn="just">
              <a:buNone/>
            </a:pPr>
            <a:r>
              <a:rPr lang="en-US" sz="2800" dirty="0">
                <a:solidFill>
                  <a:srgbClr val="FF0000"/>
                </a:solidFill>
              </a:rPr>
              <a:t>28.3 </a:t>
            </a:r>
            <a:r>
              <a:rPr lang="en-GB" sz="2800" dirty="0">
                <a:solidFill>
                  <a:srgbClr val="FF0000"/>
                </a:solidFill>
              </a:rPr>
              <a:t>Match each of the substances (1-6) to the description (a-h) above that uses the substance. Look at B opposite to help you.</a:t>
            </a:r>
            <a:r>
              <a:rPr lang="en-GB" sz="2400" dirty="0"/>
              <a:t> </a:t>
            </a:r>
          </a:p>
          <a:p>
            <a:pPr marL="0" indent="0" algn="just">
              <a:buNone/>
            </a:pPr>
            <a:endParaRPr lang="en-GB" sz="2800" dirty="0"/>
          </a:p>
          <a:p>
            <a:pPr marL="0" indent="0" algn="just">
              <a:buNone/>
            </a:pPr>
            <a:r>
              <a:rPr lang="en-GB" sz="2800" dirty="0">
                <a:solidFill>
                  <a:srgbClr val="FF0000"/>
                </a:solidFill>
              </a:rPr>
              <a:t>1</a:t>
            </a:r>
            <a:r>
              <a:rPr lang="en-GB" sz="2800" dirty="0"/>
              <a:t> flux</a:t>
            </a:r>
          </a:p>
          <a:p>
            <a:pPr marL="0" indent="0" algn="just">
              <a:buNone/>
            </a:pPr>
            <a:r>
              <a:rPr lang="en-GB" sz="2800" dirty="0">
                <a:solidFill>
                  <a:srgbClr val="FF0000"/>
                </a:solidFill>
              </a:rPr>
              <a:t>2</a:t>
            </a:r>
            <a:r>
              <a:rPr lang="en-GB" sz="2800" dirty="0"/>
              <a:t> argon</a:t>
            </a:r>
          </a:p>
          <a:p>
            <a:pPr marL="0" indent="0" algn="just">
              <a:buNone/>
            </a:pPr>
            <a:r>
              <a:rPr lang="en-GB" sz="2800" dirty="0">
                <a:solidFill>
                  <a:srgbClr val="FF0000"/>
                </a:solidFill>
              </a:rPr>
              <a:t>3</a:t>
            </a:r>
            <a:r>
              <a:rPr lang="en-GB" sz="2800" dirty="0"/>
              <a:t> oxygen</a:t>
            </a:r>
          </a:p>
          <a:p>
            <a:pPr marL="0" indent="0" algn="just">
              <a:buNone/>
            </a:pPr>
            <a:r>
              <a:rPr lang="en-GB" sz="2800" dirty="0">
                <a:solidFill>
                  <a:srgbClr val="FF0000"/>
                </a:solidFill>
              </a:rPr>
              <a:t>4</a:t>
            </a:r>
            <a:r>
              <a:rPr lang="en-GB" sz="2800" dirty="0"/>
              <a:t> tungsten</a:t>
            </a:r>
          </a:p>
          <a:p>
            <a:pPr marL="0" indent="0" algn="just">
              <a:buNone/>
            </a:pPr>
            <a:r>
              <a:rPr lang="en-GB" sz="2800" dirty="0">
                <a:solidFill>
                  <a:srgbClr val="FF0000"/>
                </a:solidFill>
              </a:rPr>
              <a:t>5</a:t>
            </a:r>
            <a:r>
              <a:rPr lang="en-GB" sz="2800" dirty="0"/>
              <a:t> acetylene</a:t>
            </a:r>
          </a:p>
          <a:p>
            <a:pPr marL="0" indent="0" algn="just">
              <a:buNone/>
            </a:pPr>
            <a:r>
              <a:rPr lang="en-GB" sz="2800" dirty="0">
                <a:solidFill>
                  <a:srgbClr val="FF0000"/>
                </a:solidFill>
              </a:rPr>
              <a:t>6</a:t>
            </a:r>
            <a:r>
              <a:rPr lang="en-GB" sz="2800" dirty="0"/>
              <a:t> carbon dioxide</a:t>
            </a:r>
          </a:p>
        </p:txBody>
      </p:sp>
      <p:sp>
        <p:nvSpPr>
          <p:cNvPr id="5" name="Slide Number Placeholder 4"/>
          <p:cNvSpPr>
            <a:spLocks noGrp="1"/>
          </p:cNvSpPr>
          <p:nvPr>
            <p:ph type="sldNum" sz="quarter" idx="12"/>
          </p:nvPr>
        </p:nvSpPr>
        <p:spPr/>
        <p:txBody>
          <a:bodyPr/>
          <a:lstStyle/>
          <a:p>
            <a:pPr>
              <a:defRPr/>
            </a:pPr>
            <a:fld id="{0BBBC493-A687-4A5F-A4C1-EE0C90DBCDBA}" type="slidenum">
              <a:rPr lang="en-US" altLang="en-US" smtClean="0"/>
              <a:pPr>
                <a:defRPr/>
              </a:pPr>
              <a:t>14</a:t>
            </a:fld>
            <a:endParaRPr lang="en-US" altLang="en-US" dirty="0"/>
          </a:p>
        </p:txBody>
      </p:sp>
      <p:pic>
        <p:nvPicPr>
          <p:cNvPr id="2" name="Picture 1"/>
          <p:cNvPicPr>
            <a:picLocks noChangeAspect="1"/>
          </p:cNvPicPr>
          <p:nvPr/>
        </p:nvPicPr>
        <p:blipFill>
          <a:blip r:embed="rId3"/>
          <a:stretch>
            <a:fillRect/>
          </a:stretch>
        </p:blipFill>
        <p:spPr>
          <a:xfrm>
            <a:off x="1282122" y="5288291"/>
            <a:ext cx="3975352" cy="624294"/>
          </a:xfrm>
          <a:prstGeom prst="rect">
            <a:avLst/>
          </a:prstGeom>
        </p:spPr>
      </p:pic>
      <p:sp>
        <p:nvSpPr>
          <p:cNvPr id="7" name="Content Placeholder 2"/>
          <p:cNvSpPr txBox="1">
            <a:spLocks/>
          </p:cNvSpPr>
          <p:nvPr/>
        </p:nvSpPr>
        <p:spPr>
          <a:xfrm>
            <a:off x="6015504" y="1237396"/>
            <a:ext cx="5639684" cy="4917743"/>
          </a:xfrm>
          <a:prstGeom prst="rect">
            <a:avLst/>
          </a:prstGeom>
        </p:spPr>
        <p:txBody>
          <a:bodyPr/>
          <a:lstStyle>
            <a:lvl1pPr marL="342900" indent="-342900" algn="l" rtl="0" eaLnBrk="0" fontAlgn="base" hangingPunct="0">
              <a:spcBef>
                <a:spcPct val="20000"/>
              </a:spcBef>
              <a:spcAft>
                <a:spcPct val="0"/>
              </a:spcAft>
              <a:buClr>
                <a:schemeClr val="hlink"/>
              </a:buClr>
              <a:buSzPct val="110000"/>
              <a:buFont typeface="Wingdings" pitchFamily="2" charset="2"/>
              <a:buBlip>
                <a:blip r:embed="rId4"/>
              </a:buBlip>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60000"/>
              <a:buFont typeface="Wingdings" pitchFamily="2" charset="2"/>
              <a:buChar char="n"/>
              <a:defRPr sz="2800">
                <a:solidFill>
                  <a:schemeClr val="tx1"/>
                </a:solidFill>
                <a:latin typeface="+mn-lt"/>
                <a:cs typeface="+mn-cs"/>
              </a:defRPr>
            </a:lvl2pPr>
            <a:lvl3pPr marL="1143000" indent="-228600" algn="l" rtl="0" eaLnBrk="0" fontAlgn="base" hangingPunct="0">
              <a:spcBef>
                <a:spcPct val="20000"/>
              </a:spcBef>
              <a:spcAft>
                <a:spcPct val="0"/>
              </a:spcAft>
              <a:buClr>
                <a:schemeClr val="hlink"/>
              </a:buClr>
              <a:buSzPct val="95000"/>
              <a:buFont typeface="Wingdings" pitchFamily="2" charset="2"/>
              <a:buChar char="w"/>
              <a:defRPr sz="2400">
                <a:solidFill>
                  <a:schemeClr val="tx1"/>
                </a:solidFill>
                <a:latin typeface="+mn-lt"/>
                <a:cs typeface="+mn-cs"/>
              </a:defRPr>
            </a:lvl3pPr>
            <a:lvl4pPr marL="1600200" indent="-228600" algn="l" rtl="0" eaLnBrk="0" fontAlgn="base" hangingPunct="0">
              <a:spcBef>
                <a:spcPct val="20000"/>
              </a:spcBef>
              <a:spcAft>
                <a:spcPct val="0"/>
              </a:spcAft>
              <a:buClr>
                <a:schemeClr val="tx1"/>
              </a:buClr>
              <a:buSzPct val="65000"/>
              <a:buFont typeface="Wingdings" pitchFamily="2" charset="2"/>
              <a:buChar char="n"/>
              <a:defRPr sz="2000">
                <a:solidFill>
                  <a:schemeClr val="tx1"/>
                </a:solidFill>
                <a:latin typeface="+mn-lt"/>
                <a:cs typeface="+mn-cs"/>
              </a:defRPr>
            </a:lvl4pPr>
            <a:lvl5pPr marL="2057400" indent="-228600" algn="l" rtl="0" eaLnBrk="0" fontAlgn="base" hangingPunct="0">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5pPr>
            <a:lvl6pPr marL="25146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6pPr>
            <a:lvl7pPr marL="29718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7pPr>
            <a:lvl8pPr marL="34290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8pPr>
            <a:lvl9pPr marL="3886200" indent="-228600" algn="l" rtl="0" fontAlgn="base">
              <a:spcBef>
                <a:spcPct val="20000"/>
              </a:spcBef>
              <a:spcAft>
                <a:spcPct val="0"/>
              </a:spcAft>
              <a:buClr>
                <a:schemeClr val="hlink"/>
              </a:buClr>
              <a:buSzPct val="60000"/>
              <a:buFont typeface="Wingdings" pitchFamily="2" charset="2"/>
              <a:buChar char="n"/>
              <a:defRPr sz="2000">
                <a:solidFill>
                  <a:schemeClr val="tx1"/>
                </a:solidFill>
                <a:latin typeface="+mn-lt"/>
                <a:cs typeface="+mn-cs"/>
              </a:defRPr>
            </a:lvl9pPr>
          </a:lstStyle>
          <a:p>
            <a:pPr marL="0" indent="0" algn="just">
              <a:buFont typeface="Wingdings" pitchFamily="2" charset="2"/>
              <a:buNone/>
            </a:pPr>
            <a:r>
              <a:rPr lang="en-GB" sz="2200" kern="0" dirty="0">
                <a:solidFill>
                  <a:srgbClr val="FF0000"/>
                </a:solidFill>
              </a:rPr>
              <a:t>a</a:t>
            </a:r>
            <a:r>
              <a:rPr lang="en-GB" sz="2200" kern="0" dirty="0"/>
              <a:t> burning gas.</a:t>
            </a:r>
          </a:p>
          <a:p>
            <a:pPr marL="0" indent="0" algn="just">
              <a:buFont typeface="Wingdings" pitchFamily="2" charset="2"/>
              <a:buNone/>
            </a:pPr>
            <a:r>
              <a:rPr lang="en-GB" sz="2200" kern="0" dirty="0">
                <a:solidFill>
                  <a:srgbClr val="FF0000"/>
                </a:solidFill>
              </a:rPr>
              <a:t>b</a:t>
            </a:r>
            <a:r>
              <a:rPr lang="en-GB" sz="2200" kern="0" dirty="0"/>
              <a:t> a consumable electrode.</a:t>
            </a:r>
          </a:p>
          <a:p>
            <a:pPr marL="0" indent="0" algn="just">
              <a:buFont typeface="Wingdings" pitchFamily="2" charset="2"/>
              <a:buNone/>
            </a:pPr>
            <a:r>
              <a:rPr lang="en-GB" sz="2200" kern="0" dirty="0">
                <a:solidFill>
                  <a:srgbClr val="FF0000"/>
                </a:solidFill>
              </a:rPr>
              <a:t>c</a:t>
            </a:r>
            <a:r>
              <a:rPr lang="en-GB" sz="2200" kern="0" dirty="0"/>
              <a:t> a non-consumable electrode.</a:t>
            </a:r>
          </a:p>
          <a:p>
            <a:pPr marL="0" indent="0" algn="just">
              <a:buFont typeface="Wingdings" pitchFamily="2" charset="2"/>
              <a:buNone/>
            </a:pPr>
            <a:r>
              <a:rPr lang="en-GB" sz="2200" kern="0" dirty="0">
                <a:solidFill>
                  <a:srgbClr val="FF0000"/>
                </a:solidFill>
              </a:rPr>
              <a:t>d</a:t>
            </a:r>
            <a:r>
              <a:rPr lang="en-GB" sz="2200" kern="0" dirty="0"/>
              <a:t> a separate welding rod which is not an electrode.</a:t>
            </a:r>
          </a:p>
          <a:p>
            <a:pPr marL="0" indent="0" algn="just">
              <a:buFont typeface="Wingdings" pitchFamily="2" charset="2"/>
              <a:buNone/>
            </a:pPr>
            <a:r>
              <a:rPr lang="en-GB" sz="2200" kern="0" dirty="0">
                <a:solidFill>
                  <a:srgbClr val="FF0000"/>
                </a:solidFill>
              </a:rPr>
              <a:t>e</a:t>
            </a:r>
            <a:r>
              <a:rPr lang="en-GB" sz="2200" kern="0" dirty="0"/>
              <a:t> a special coating on the welding rod which produces a shielding gas.</a:t>
            </a:r>
          </a:p>
          <a:p>
            <a:pPr marL="0" indent="0" algn="just">
              <a:buFont typeface="Wingdings" pitchFamily="2" charset="2"/>
              <a:buNone/>
            </a:pPr>
            <a:r>
              <a:rPr lang="en-GB" sz="2200" kern="0" dirty="0">
                <a:solidFill>
                  <a:srgbClr val="FF0000"/>
                </a:solidFill>
              </a:rPr>
              <a:t>f</a:t>
            </a:r>
            <a:r>
              <a:rPr lang="en-GB" sz="2200" kern="0" dirty="0"/>
              <a:t> a separate gas supply, blown onto the weld as a shielding gas.</a:t>
            </a:r>
          </a:p>
          <a:p>
            <a:pPr marL="0" indent="0" algn="just">
              <a:buFont typeface="Wingdings" pitchFamily="2" charset="2"/>
              <a:buNone/>
            </a:pPr>
            <a:r>
              <a:rPr lang="en-GB" sz="2200" kern="0" dirty="0">
                <a:solidFill>
                  <a:srgbClr val="FF0000"/>
                </a:solidFill>
              </a:rPr>
              <a:t>g</a:t>
            </a:r>
            <a:r>
              <a:rPr lang="en-GB" sz="2200" kern="0" dirty="0"/>
              <a:t> a shielding gas generated by burned </a:t>
            </a:r>
            <a:r>
              <a:rPr lang="en-GB" sz="2200" kern="0" dirty="0" err="1"/>
              <a:t>oxyfuel</a:t>
            </a:r>
            <a:r>
              <a:rPr lang="en-GB" sz="2200" kern="0" dirty="0"/>
              <a:t>.</a:t>
            </a:r>
          </a:p>
          <a:p>
            <a:pPr marL="0" indent="0" algn="just">
              <a:buFont typeface="Wingdings" pitchFamily="2" charset="2"/>
              <a:buNone/>
            </a:pPr>
            <a:r>
              <a:rPr lang="en-GB" sz="2200" kern="0" dirty="0">
                <a:solidFill>
                  <a:srgbClr val="FF0000"/>
                </a:solidFill>
              </a:rPr>
              <a:t>h</a:t>
            </a:r>
            <a:r>
              <a:rPr lang="en-GB" sz="2200" kern="0" dirty="0"/>
              <a:t> a gas whose purpose is to increase the temperature of the welding process.</a:t>
            </a:r>
            <a:endParaRPr lang="en-US" sz="2200" kern="0" dirty="0"/>
          </a:p>
          <a:p>
            <a:pPr marL="0" indent="0" algn="just">
              <a:buFont typeface="Wingdings" pitchFamily="2" charset="2"/>
              <a:buNone/>
            </a:pPr>
            <a:endParaRPr lang="en-GB" sz="2400" kern="0" dirty="0"/>
          </a:p>
        </p:txBody>
      </p:sp>
    </p:spTree>
    <p:extLst>
      <p:ext uri="{BB962C8B-B14F-4D97-AF65-F5344CB8AC3E}">
        <p14:creationId xmlns:p14="http://schemas.microsoft.com/office/powerpoint/2010/main" val="978275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p:cNvSpPr/>
          <p:nvPr/>
        </p:nvSpPr>
        <p:spPr bwMode="auto">
          <a:xfrm>
            <a:off x="2463114" y="2020330"/>
            <a:ext cx="7265773" cy="3707027"/>
          </a:xfrm>
          <a:prstGeom prst="ellipse">
            <a:avLst/>
          </a:prstGeom>
          <a:solidFill>
            <a:srgbClr val="FFFF00"/>
          </a:solidFill>
          <a:ln w="28575" cap="flat" cmpd="sng" algn="ctr">
            <a:solidFill>
              <a:srgbClr val="0000FF"/>
            </a:solidFill>
            <a:prstDash val="solid"/>
            <a:miter lim="800000"/>
            <a:headEnd type="none" w="med" len="med"/>
            <a:tailEnd type="none" w="med" len="med"/>
          </a:ln>
          <a:effectLst/>
        </p:spPr>
        <p:txBody>
          <a:bodyPr vert="horz" wrap="none" lIns="88969" tIns="44484" rIns="88969" bIns="44484" numCol="1" rtlCol="0" anchor="t" anchorCtr="0" compatLnSpc="1">
            <a:prstTxWarp prst="textNoShape">
              <a:avLst/>
            </a:prstTxWarp>
          </a:bodyPr>
          <a:lstStyle/>
          <a:p>
            <a:pPr algn="ctr"/>
            <a:r>
              <a:rPr lang="en-US" sz="7006" b="1" dirty="0">
                <a:solidFill>
                  <a:srgbClr val="C00000"/>
                </a:solidFill>
                <a:latin typeface="Verdana" pitchFamily="34" charset="0"/>
                <a:cs typeface="Tahoma" pitchFamily="34" charset="0"/>
              </a:rPr>
              <a:t>End of</a:t>
            </a:r>
            <a:br>
              <a:rPr lang="en-US" sz="7006" b="1" dirty="0">
                <a:solidFill>
                  <a:srgbClr val="C00000"/>
                </a:solidFill>
                <a:latin typeface="Verdana" pitchFamily="34" charset="0"/>
                <a:cs typeface="Tahoma" pitchFamily="34" charset="0"/>
              </a:rPr>
            </a:br>
            <a:r>
              <a:rPr lang="en-US" sz="7006" b="1" dirty="0">
                <a:solidFill>
                  <a:srgbClr val="C00000"/>
                </a:solidFill>
                <a:latin typeface="Verdana" pitchFamily="34" charset="0"/>
                <a:cs typeface="Tahoma" pitchFamily="34" charset="0"/>
              </a:rPr>
              <a:t> Unit 28</a:t>
            </a:r>
            <a:endParaRPr lang="en-US" sz="7006" b="1" dirty="0">
              <a:solidFill>
                <a:srgbClr val="C00000"/>
              </a:solidFill>
              <a:latin typeface="Tahoma" pitchFamily="34" charset="0"/>
              <a:cs typeface="Times New Roman" pitchFamily="18" charset="0"/>
            </a:endParaRPr>
          </a:p>
        </p:txBody>
      </p:sp>
      <p:sp>
        <p:nvSpPr>
          <p:cNvPr id="3" name="Slide Number Placeholder 2"/>
          <p:cNvSpPr>
            <a:spLocks noGrp="1"/>
          </p:cNvSpPr>
          <p:nvPr>
            <p:ph type="sldNum" sz="quarter" idx="12"/>
          </p:nvPr>
        </p:nvSpPr>
        <p:spPr/>
        <p:txBody>
          <a:bodyPr/>
          <a:lstStyle/>
          <a:p>
            <a:pPr>
              <a:defRPr/>
            </a:pPr>
            <a:fld id="{AFCA9F56-C455-4365-B1CA-78E375E9F2C4}" type="slidenum">
              <a:rPr lang="es-ES" altLang="en-US" smtClean="0">
                <a:solidFill>
                  <a:srgbClr val="000000"/>
                </a:solidFill>
              </a:rPr>
              <a:pPr>
                <a:defRPr/>
              </a:pPr>
              <a:t>15</a:t>
            </a:fld>
            <a:endParaRPr lang="es-ES" altLang="en-US">
              <a:solidFill>
                <a:srgbClr val="000000"/>
              </a:solidFill>
            </a:endParaRPr>
          </a:p>
        </p:txBody>
      </p:sp>
    </p:spTree>
    <p:extLst>
      <p:ext uri="{BB962C8B-B14F-4D97-AF65-F5344CB8AC3E}">
        <p14:creationId xmlns:p14="http://schemas.microsoft.com/office/powerpoint/2010/main" val="3046043261"/>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
                                        </p:tgtEl>
                                        <p:attrNameLst>
                                          <p:attrName>ppt_y</p:attrName>
                                        </p:attrNameLst>
                                      </p:cBhvr>
                                      <p:tavLst>
                                        <p:tav tm="0" fmla="#ppt_y+(sin(-2*pi*(1-$))*-#ppt_x+cos(-2*pi*(1-$))*(1-#ppt_y))*(1-$)">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f540b6973d2c5bb87a4d43f8d839797faecc2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seño predeterminado">
  <a:themeElements>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ueprint">
  <a:themeElements>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fontScheme name="Blueprint">
      <a:majorFont>
        <a:latin typeface="Tahoma"/>
        <a:ea typeface=""/>
        <a:cs typeface="Times New Roman"/>
      </a:majorFont>
      <a:minorFont>
        <a:latin typeface="Tahoma"/>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800" b="1" i="0" u="sng" strike="noStrike" cap="none" normalizeH="0" baseline="0" smtClean="0">
            <a:ln>
              <a:noFill/>
            </a:ln>
            <a:solidFill>
              <a:schemeClr val="tx1"/>
            </a:solidFill>
            <a:effectLst/>
            <a:latin typeface="Arial" pitchFamily="34" charset="0"/>
            <a:cs typeface="Times New Roman" pitchFamily="18" charset="0"/>
          </a:defRPr>
        </a:defPPr>
      </a:lstStyle>
    </a:lnDef>
  </a:objectDefaults>
  <a:extraClrSchemeLst>
    <a:extraClrScheme>
      <a:clrScheme name="Blueprint 1">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clrMap bg1="lt1" tx1="dk1" bg2="lt2" tx2="dk2" accent1="accent1" accent2="accent2" accent3="accent3" accent4="accent4" accent5="accent5" accent6="accent6" hlink="hlink" folHlink="folHlink"/>
    </a:extraClrScheme>
    <a:extraClrScheme>
      <a:clrScheme name="Blueprint 3">
        <a:dk1>
          <a:srgbClr val="000000"/>
        </a:dk1>
        <a:lt1>
          <a:srgbClr val="FFFFFF"/>
        </a:lt1>
        <a:dk2>
          <a:srgbClr val="4D4D4D"/>
        </a:dk2>
        <a:lt2>
          <a:srgbClr val="B2B2B2"/>
        </a:lt2>
        <a:accent1>
          <a:srgbClr val="969696"/>
        </a:accent1>
        <a:accent2>
          <a:srgbClr val="EAEAEA"/>
        </a:accent2>
        <a:accent3>
          <a:srgbClr val="FFFFFF"/>
        </a:accent3>
        <a:accent4>
          <a:srgbClr val="000000"/>
        </a:accent4>
        <a:accent5>
          <a:srgbClr val="C9C9C9"/>
        </a:accent5>
        <a:accent6>
          <a:srgbClr val="D4D4D4"/>
        </a:accent6>
        <a:hlink>
          <a:srgbClr val="777777"/>
        </a:hlink>
        <a:folHlink>
          <a:srgbClr val="C0C0C0"/>
        </a:folHlink>
      </a:clrScheme>
      <a:clrMap bg1="lt1" tx1="dk1" bg2="lt2" tx2="dk2" accent1="accent1" accent2="accent2" accent3="accent3" accent4="accent4" accent5="accent5" accent6="accent6" hlink="hlink" folHlink="folHlink"/>
    </a:extraClrScheme>
    <a:extraClrScheme>
      <a:clrScheme name="Blueprint 4">
        <a:dk1>
          <a:srgbClr val="333300"/>
        </a:dk1>
        <a:lt1>
          <a:srgbClr val="FFFFFF"/>
        </a:lt1>
        <a:dk2>
          <a:srgbClr val="663300"/>
        </a:dk2>
        <a:lt2>
          <a:srgbClr val="B2B2B2"/>
        </a:lt2>
        <a:accent1>
          <a:srgbClr val="DDC6A7"/>
        </a:accent1>
        <a:accent2>
          <a:srgbClr val="D9C167"/>
        </a:accent2>
        <a:accent3>
          <a:srgbClr val="FFFFFF"/>
        </a:accent3>
        <a:accent4>
          <a:srgbClr val="2A2A00"/>
        </a:accent4>
        <a:accent5>
          <a:srgbClr val="EBDFD0"/>
        </a:accent5>
        <a:accent6>
          <a:srgbClr val="C4AF5D"/>
        </a:accent6>
        <a:hlink>
          <a:srgbClr val="8A7A66"/>
        </a:hlink>
        <a:folHlink>
          <a:srgbClr val="C0AE9E"/>
        </a:folHlink>
      </a:clrScheme>
      <a:clrMap bg1="lt1" tx1="dk1" bg2="lt2" tx2="dk2" accent1="accent1" accent2="accent2" accent3="accent3" accent4="accent4" accent5="accent5" accent6="accent6" hlink="hlink" folHlink="folHlink"/>
    </a:extraClrScheme>
    <a:extraClrScheme>
      <a:clrScheme name="Blueprint 5">
        <a:dk1>
          <a:srgbClr val="000000"/>
        </a:dk1>
        <a:lt1>
          <a:srgbClr val="FFFFFF"/>
        </a:lt1>
        <a:dk2>
          <a:srgbClr val="003366"/>
        </a:dk2>
        <a:lt2>
          <a:srgbClr val="CCFFCC"/>
        </a:lt2>
        <a:accent1>
          <a:srgbClr val="006699"/>
        </a:accent1>
        <a:accent2>
          <a:srgbClr val="009999"/>
        </a:accent2>
        <a:accent3>
          <a:srgbClr val="AAADB8"/>
        </a:accent3>
        <a:accent4>
          <a:srgbClr val="DADADA"/>
        </a:accent4>
        <a:accent5>
          <a:srgbClr val="AAB8CA"/>
        </a:accent5>
        <a:accent6>
          <a:srgbClr val="008A8A"/>
        </a:accent6>
        <a:hlink>
          <a:srgbClr val="0099CC"/>
        </a:hlink>
        <a:folHlink>
          <a:srgbClr val="00458A"/>
        </a:folHlink>
      </a:clrScheme>
      <a:clrMap bg1="dk2" tx1="lt1" bg2="dk1" tx2="lt2" accent1="accent1" accent2="accent2" accent3="accent3" accent4="accent4" accent5="accent5" accent6="accent6" hlink="hlink" folHlink="folHlink"/>
    </a:extraClrScheme>
    <a:extraClrScheme>
      <a:clrScheme name="Blueprint 6">
        <a:dk1>
          <a:srgbClr val="000000"/>
        </a:dk1>
        <a:lt1>
          <a:srgbClr val="FFFFFF"/>
        </a:lt1>
        <a:dk2>
          <a:srgbClr val="004A48"/>
        </a:dk2>
        <a:lt2>
          <a:srgbClr val="33CCCC"/>
        </a:lt2>
        <a:accent1>
          <a:srgbClr val="006699"/>
        </a:accent1>
        <a:accent2>
          <a:srgbClr val="009999"/>
        </a:accent2>
        <a:accent3>
          <a:srgbClr val="AAB1B1"/>
        </a:accent3>
        <a:accent4>
          <a:srgbClr val="DADADA"/>
        </a:accent4>
        <a:accent5>
          <a:srgbClr val="AAB8CA"/>
        </a:accent5>
        <a:accent6>
          <a:srgbClr val="008A8A"/>
        </a:accent6>
        <a:hlink>
          <a:srgbClr val="00CC99"/>
        </a:hlink>
        <a:folHlink>
          <a:srgbClr val="006666"/>
        </a:folHlink>
      </a:clrScheme>
      <a:clrMap bg1="dk2" tx1="lt1" bg2="dk1" tx2="lt2" accent1="accent1" accent2="accent2" accent3="accent3" accent4="accent4" accent5="accent5" accent6="accent6" hlink="hlink" folHlink="folHlink"/>
    </a:extraClrScheme>
    <a:extraClrScheme>
      <a:clrScheme name="Blueprint 7">
        <a:dk1>
          <a:srgbClr val="000000"/>
        </a:dk1>
        <a:lt1>
          <a:srgbClr val="FFFFFF"/>
        </a:lt1>
        <a:dk2>
          <a:srgbClr val="333300"/>
        </a:dk2>
        <a:lt2>
          <a:srgbClr val="FFFFCC"/>
        </a:lt2>
        <a:accent1>
          <a:srgbClr val="CC9900"/>
        </a:accent1>
        <a:accent2>
          <a:srgbClr val="CC6600"/>
        </a:accent2>
        <a:accent3>
          <a:srgbClr val="ADADAA"/>
        </a:accent3>
        <a:accent4>
          <a:srgbClr val="DADADA"/>
        </a:accent4>
        <a:accent5>
          <a:srgbClr val="E2CAAA"/>
        </a:accent5>
        <a:accent6>
          <a:srgbClr val="B95C00"/>
        </a:accent6>
        <a:hlink>
          <a:srgbClr val="808000"/>
        </a:hlink>
        <a:folHlink>
          <a:srgbClr val="525000"/>
        </a:folHlink>
      </a:clrScheme>
      <a:clrMap bg1="dk2" tx1="lt1" bg2="dk1" tx2="lt2" accent1="accent1" accent2="accent2" accent3="accent3" accent4="accent4" accent5="accent5" accent6="accent6" hlink="hlink" folHlink="folHlink"/>
    </a:extraClrScheme>
    <a:extraClrScheme>
      <a:clrScheme name="Blueprint 8">
        <a:dk1>
          <a:srgbClr val="003D62"/>
        </a:dk1>
        <a:lt1>
          <a:srgbClr val="FFFFFF"/>
        </a:lt1>
        <a:dk2>
          <a:srgbClr val="006699"/>
        </a:dk2>
        <a:lt2>
          <a:srgbClr val="C8D1DA"/>
        </a:lt2>
        <a:accent1>
          <a:srgbClr val="9AC0EA"/>
        </a:accent1>
        <a:accent2>
          <a:srgbClr val="80C3C8"/>
        </a:accent2>
        <a:accent3>
          <a:srgbClr val="FFFFFF"/>
        </a:accent3>
        <a:accent4>
          <a:srgbClr val="003353"/>
        </a:accent4>
        <a:accent5>
          <a:srgbClr val="CADCF3"/>
        </a:accent5>
        <a:accent6>
          <a:srgbClr val="73B0B5"/>
        </a:accent6>
        <a:hlink>
          <a:srgbClr val="81ABCB"/>
        </a:hlink>
        <a:folHlink>
          <a:srgbClr val="B6CBD6"/>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Blueprint 2">
    <a:dk1>
      <a:srgbClr val="40458C"/>
    </a:dk1>
    <a:lt1>
      <a:srgbClr val="FFFFFF"/>
    </a:lt1>
    <a:dk2>
      <a:srgbClr val="660066"/>
    </a:dk2>
    <a:lt2>
      <a:srgbClr val="B7C1EB"/>
    </a:lt2>
    <a:accent1>
      <a:srgbClr val="ECD882"/>
    </a:accent1>
    <a:accent2>
      <a:srgbClr val="B2B2B2"/>
    </a:accent2>
    <a:accent3>
      <a:srgbClr val="FFFFFF"/>
    </a:accent3>
    <a:accent4>
      <a:srgbClr val="353A77"/>
    </a:accent4>
    <a:accent5>
      <a:srgbClr val="F4E9C1"/>
    </a:accent5>
    <a:accent6>
      <a:srgbClr val="A1A1A1"/>
    </a:accent6>
    <a:hlink>
      <a:srgbClr val="6F89F7"/>
    </a:hlink>
    <a:folHlink>
      <a:srgbClr val="CFDBFD"/>
    </a:folHlink>
  </a:clrScheme>
</a:themeOverride>
</file>

<file path=docProps/app.xml><?xml version="1.0" encoding="utf-8"?>
<Properties xmlns="http://schemas.openxmlformats.org/officeDocument/2006/extended-properties" xmlns:vt="http://schemas.openxmlformats.org/officeDocument/2006/docPropsVTypes">
  <TotalTime>14</TotalTime>
  <Words>1191</Words>
  <Application>Microsoft Office PowerPoint</Application>
  <PresentationFormat>Widescreen</PresentationFormat>
  <Paragraphs>81</Paragraphs>
  <Slides>15</Slides>
  <Notes>3</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15</vt:i4>
      </vt:variant>
    </vt:vector>
  </HeadingPairs>
  <TitlesOfParts>
    <vt:vector size="27" baseType="lpstr">
      <vt:lpstr>Arial</vt:lpstr>
      <vt:lpstr>Calibri</vt:lpstr>
      <vt:lpstr>Calibri Light</vt:lpstr>
      <vt:lpstr>Franklin Gothic Book</vt:lpstr>
      <vt:lpstr>Perpetua</vt:lpstr>
      <vt:lpstr>Tahoma</vt:lpstr>
      <vt:lpstr>Times New Roman</vt:lpstr>
      <vt:lpstr>Verdana</vt:lpstr>
      <vt:lpstr>Wingdings</vt:lpstr>
      <vt:lpstr>Office Theme</vt:lpstr>
      <vt:lpstr>Diseño predeterminado</vt:lpstr>
      <vt:lpstr>2_Blueprint</vt:lpstr>
      <vt:lpstr>Unit 28: Non-mechanical joints 1 Prof. Fady El-Nahal Technical English Islamic University of Gaza 2020-2021 </vt:lpstr>
      <vt:lpstr>Outline</vt:lpstr>
      <vt:lpstr>A. Welding</vt:lpstr>
      <vt:lpstr>PowerPoint Presentation</vt:lpstr>
      <vt:lpstr>PowerPoint Presentation</vt:lpstr>
      <vt:lpstr>B. Common gas and arc welding techniques</vt:lpstr>
      <vt:lpstr>PowerPoint Presentation</vt:lpstr>
      <vt:lpstr>PowerPoint Presentation</vt:lpstr>
      <vt:lpstr>PowerPoint Presentation</vt:lpstr>
      <vt:lpstr>PowerPoint Presentation</vt:lpstr>
      <vt:lpstr>Exercises </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3: Design Solutions Dr. Basil Hamed Technical English Islamic University of Gaza February, 2017</dc:title>
  <dc:creator>Basil Hamed</dc:creator>
  <cp:lastModifiedBy>Fady El-Nahal</cp:lastModifiedBy>
  <cp:revision>111</cp:revision>
  <dcterms:created xsi:type="dcterms:W3CDTF">2017-02-05T18:56:03Z</dcterms:created>
  <dcterms:modified xsi:type="dcterms:W3CDTF">2020-02-04T18:07:51Z</dcterms:modified>
</cp:coreProperties>
</file>